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от реформ — к застою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обновить СССР закончилась ростом системных ограничений.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после Сталина: между обновлением и сохранением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1953 года СССР вышел из сталинской модели и начал искать более мягкие, но всё ещё контролируемые способы развития. Именно в этом напряжении между обновлением и сохранением системы и развернулась вся эпоха.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4144" y="2501025"/>
            <a:ext cx="4755613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периода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политической истории СССР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поворотные точки периода показывают, как реформы сменялись стабилизацией, а затем — признаками застоя.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периода развивалась от ослабления репрессий к попыткам управляемых изменений и затем к замедлению.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реформ к замедлению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1953–1956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начались амнистии, пересмотр дел и осторожное ослабление страха. Власть пыталась исправить крайности репрессивной системы, не отказываясь от партийного контроля.
</a:t>
            </a:r>
            <a:endParaRPr lang="en-US" sz="849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1956–1964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принесла жилищное строительство, реформы управления и веру в научно-технический рывок. Общество почувствовало перемены, но они оставались ограниченными рамками советской системы.
</a:t>
            </a:r>
            <a:endParaRPr lang="en-US" sz="843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1965–1985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Брежневе ставка была сделана на управляемость и устойчивость. Это снизило политическую напряжённость, но усилило инерцию, бюрократизацию и накопление нерешённых проблем.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Сталина начались реформы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режима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Сталина руководство стремилось уменьшить страх и исправить наиболее очевидные злоупотребления, чтобы укрепить доверие к власти и сохранить управляемость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дилемма эпохи заключалась в том, можно ли модернизировать СССР, не затрагивая основы командно-административной модели. Именно этот вопрос определил границы реформ.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обновление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были нужны и как ответ на общественный запрос, и как попытка повысить эффективность управления. Но менять приходилось внутри уже существующего политического каркаса.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без плюрализма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стал символом критики культа личности. При этом речь шла о пересмотре методов, а не о демонтаже однопартийной системы и власти партии.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и её пределы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591775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Разоблачение культа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91769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1956 году разоблачение культа личности открыло путь к пересмотру репрессивного прошлого. Реабилитации и смягчение контроля изменили общественную атмосферу, но не отменили ведущую роль партии.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39579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допустимого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9583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Десталинизация создала ощущение перемен и дала больше пространства для обсуждения проблем. Но политическая система осталась закрытой: многопартийность и свободная конкуренция не допускались.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65677" y="2470739"/>
            <a:ext cx="2208000" cy="4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репрессий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65676" y="2958812"/>
            <a:ext cx="22080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роль органов госбезопасности была ослаблена, а страх в обществе — частично снят. Однако критика касалась прежде всего злоупотреблений, а не самой монополии власти.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хрущёвских реформ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управляемость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Хрущёв стремился ускорить развитие страны через реформы управления. Идея состояла в том, чтобы сделать систему более подвижной и быстрее реагировать на хозяйственные задачи.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 наука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проводились изменения в организации руководства, а также усиливалось внимание к научно-техническому прогрессу. Предполагалось, что СССР сможет догнать ведущие страны за короткий срок.
</a:t>
            </a:r>
            <a:endParaRPr lang="en-US" sz="913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делалась ставка на освоение целины и на кампании, призванные резко увеличить выпуск продукции. Эти меры давали надежду на быстрый результат, но зависели от административного давления.
</a:t>
            </a:r>
            <a:endParaRPr lang="en-US" sz="913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эффект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заметным для людей направлением стало жилищное строительство. Государство стремилось улучшить быт миллионов семей, показывая, что реформы затрагивают не только экономику, но и повседневную жизнь.
</a:t>
            </a:r>
            <a:endParaRPr lang="en-US" sz="9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совнархозы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передача полномочий регионам изменила структуру управления и вызвала новые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Жилищная политика и повседневность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455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квартира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9453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панельных домов стало самым заметным социальным результатом эпохи. Для многих горожан отдельная квартира впервые означала личное пространство и более устойчивый быт.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8860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ожиданий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8858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сильно повлияли на повседневность: быт стал более упорядоченным, а ожидания людей — выше. Жильё превратилось в важный символ обещанного прогресса.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91575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комфорт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91563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Жилищные программы помогли сократить зависимость от коммунальных квартир и улучшить условия жизни миллионов семей. При этом размеры жилья и качество отделки оставались скромными.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хрущёвских реформ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хрущёвского курса и его слабых мест.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дал заметные социальные и политические сдвиги, но не изменил основы 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периода 1953–1964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лет руководства Брежнева закрепили курс на кадровую неподвижность: стабильность снизила риск резких потрясений, но замедлила обновление системы.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лет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Брежнева стало символом длительной стабильности кадров.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Брежнев занимал пост первого секретаря ЦК КПСС с 1964 по 1966 год, затем — генерального секретаря ЦК КПСС с 1966 по 1982 год.
</a:t>
            </a:r>
            <a:endParaRPr lang="en-US" sz="11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6-я статья Конституции 1977 года закрепила руководящую роль КПСС, поэтому политическая система осталась однопартийной, несмотря на внешнюю стабильность и аппаратную дисциплину.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38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6-я статья
</a:t>
            </a:r>
            <a:endParaRPr lang="en-US" sz="5038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закрепила монополию партии на власть в СССР.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СССР 1977 года, статья 6.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застоя: экстенсивный рост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 1970-м рост всё сильнее зависел от увеличения ресурсов и масштабов производства, а не от повышения эффективности.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показателей отражает переход от быстрого расширения к замедлению, когда прежние источники роста уже не давали прежнего эффекта.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об экономике СССР 1960–1980-х годов.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производства всё меньше внимания уделялось качеству: предприятие отчитывалось за план, а не за полезный результат для покупателя.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план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становился важнее, чем реальная потребность людей в товарах.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плановой экономики СССР 1960–1980-х годов.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1965 года должна была сочетать план и заинтересованность предприятия в результате, но сохранила слишком много централизованных ограничений.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9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год
</a:t>
            </a:r>
            <a:endParaRPr lang="en-US" sz="6139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попытки экономических изменений без отказа от командной системы.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Постановления и решения экономической реформы 1965 года в СССР.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откатывались назад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косыгинской реформе и реакции управленческого аппарата.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150" y="1344619"/>
            <a:ext cx="4176000" cy="23000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0325" y="1344619"/>
            <a:ext cx="4176000" cy="230006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людей в эпоху застоя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9975" y="3907450"/>
            <a:ext cx="3837300" cy="1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вместо коммуналки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9975" y="4163075"/>
            <a:ext cx="37500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жильё меняло повседневную жизнь сильнее любых лозунгов: отдельная квартира означала личное пространство, привычный быт и иные ожидания от государства. Но вместе с улучшением условий росла и требовательность к качеству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48150" y="3907450"/>
            <a:ext cx="3837300" cy="1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ожиданий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48150" y="4163075"/>
            <a:ext cx="37500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техникум, институт и доступная медицина стали частью социального договора эпохи. Люди получали больше возможностей, однако сталкивались с тем, что свобода выбора и свобода слова оставались ограниченными.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93875" y="691275"/>
            <a:ext cx="8126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осторожной свободы к давлению на инакомыслие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98559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1950-х — начало 1960-х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98550" y="38631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«оттепели» культурная жизнь стала свободнее, но границы допустимого оставались чёткими. Новые книги, фильмы и обсуждения показывали желание говорить о сложных темах без полного отказа от контроля.
</a:t>
            </a:r>
            <a:endParaRPr lang="en-US" sz="987" dirty="0"/>
          </a:p>
        </p:txBody>
      </p:sp>
      <p:sp>
        <p:nvSpPr>
          <p:cNvPr id="9" name="Text 4"/>
          <p:cNvSpPr txBox="1"/>
          <p:nvPr/>
        </p:nvSpPr>
        <p:spPr>
          <a:xfrm>
            <a:off x="4795154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1970-х — начало 1980-х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795150" y="38630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1970-х давление на несогласных усилилось: судебные процессы, высылки и административное преследование сделали протест более опасным, а общественную атмосферу — заметно осторожнее.
</a:t>
            </a:r>
            <a:endParaRPr lang="en-US" sz="926" dirty="0"/>
          </a:p>
        </p:txBody>
      </p:sp>
      <p:sp>
        <p:nvSpPr>
          <p:cNvPr id="11" name="Text 6"/>
          <p:cNvSpPr txBox="1"/>
          <p:nvPr/>
        </p:nvSpPr>
        <p:spPr>
          <a:xfrm>
            <a:off x="2846846" y="1888325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2846850" y="2262450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«Самиздат», правозащитные письма и публичные выступления инакомыслящих стали ответом на возврат жёстких ограничений. Дело выходило за рамки литературы и превращалось в борьбу за гражданское достоинство.
</a:t>
            </a:r>
            <a:endParaRPr lang="en-US" sz="9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6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внешняя политика влияла на внутренние возможности СССР
</a:t>
            </a:r>
            <a:endParaRPr lang="en-US" sz="1956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без расслабления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снизила риск прямого столкновения сверхдержав, но не означала отказа от соперничества. СССР продолжал расходовать ресурсы на оборону, дипломатию и поддержку внешнеполитических союзов.
</a:t>
            </a:r>
            <a:endParaRPr lang="en-US" sz="695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ресурсов для обновления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внешняя политика требовала всё больше средств, пространство для реформ сокращалось. Внутренние проблемы не исчезали, а лишь становились заметнее на фоне растущих обязательств государства.
</a:t>
            </a:r>
            <a:endParaRPr lang="en-US" sz="695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поворот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войск в Афганистан в 1979 году резко ухудшил ситуацию. Он усилил военные расходы, осложнил отношения с Западом и добавил ещё один фактор нагрузки на советскую систему.
</a:t>
            </a:r>
            <a:endParaRPr lang="en-US" sz="773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международной активности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1970-х улучшили международный фон, однако не сняли внутреннего напряжения. Экономике по-прежнему требовались инвестиции, которые всё труднее было совмещать с военными обязательствами.
</a:t>
            </a:r>
            <a:endParaRPr lang="en-US" sz="6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обновление остановилось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 СССР расширяли возможности системы, но не меняли её основы. Инерция институтов, интересы номенклатуры и страх нестабильности постепенно перевели обновление в режим застоя.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2026-07-26T14:29:34Z</dcterms:created>
  <dcterms:modified xsi:type="dcterms:W3CDTF">2026-07-26T14:29:34Z</dcterms:modified>
</cp:coreProperties>
</file>