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сфера: как государство обеспечивает качество жизни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 и качество жизни: от прав человека к развитию страны.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социальная сфера важна для каждого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медицина, пособия, культура и работа напрямую влияют на жизненные возможности человека. Поэтому социальная политика становится одним из главных приоритетов государства.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186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социальной сферы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знания, навыки и ценностные ориентиры, а также создаёт равные стартовые условия для дальнейшего обучения, профессии и участия в жизни общества.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здоровье населения, уменьшает последствия болезней и поддерживает работоспособность людей через профилактику, лечение, вакцинацию и доступную медицинскую помощь.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семьям, пенсионерам, инвалидам и безработным переживать жизненные трудности, снижая риск бедности и социальной исключённости.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личность, поддерживают досуг, укрепляют здоровье и создают пространство для общения, самодисциплины и общественной активности.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социальную сферу с экономикой: от неё зависят доход, профессиональная самореализация и устойчивость положения человека в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как главный результат социальных инвестиций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вложения в раннее развитие, образование и медицину повышают знания, здоровье и профессиональные навыки. Это делает человека более конкурентоспособным и устойчивым к изменениям рынка труда.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общественные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качество человеческого капитала, тем больше возможностей для достойного дохода, карьерного роста и социальной мобильности. В итоге выигрывают и гражданин, и страна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социальных расходов государства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расходов показывает, какие направления государство поддерживает прежде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социальных и образовательных расходов отражает приоритет защиты населения и развития будущего потенциала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структуре социальных расходов; точные доли зависят от бюджета и года.
</a:t>
            </a:r>
            <a:endParaRPr lang="en-US" sz="7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механизм социальной мобильности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помогает человеку выйти за пределы возможностей, заданных семейным положением. Оно открывает доступ к более сложным и престижным профессиям, если есть мотивация и усилия.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обучение формируются функциональная грамотность, критическое мышление, цифровые навыки и умение работать в команде. Эти качества нужны не только для учёбы, но и для современной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образование становится нормой: знания быстро устаревают, а профессии меняются. Поэтому особенно важны школа, СПО, вуз и дополнительное обучение на протяжении всей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образования и их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решает свою задачу и готовит человека к следующему этапу обучения или трудовой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выстроена по ступеням: каждая следующая опирается на предыдущую и расширяет возможности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образовании в Российской Федерации» № 273-ФЗ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социализации и гражданского опыта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подросток учится не только предметам, но и правилам совместной жизни: ответственности, дисциплине, уважению к другим и умению договариваться в коллективе.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самоуправление, волонтёрство и групповые задания дают первый опыт гражданского участия. Именно так школьная среда формирует активную позицию и готовность к общественной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общественное благополучие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Профилактика, вакцинация и диспансеризация позволяют выявлять болезни раньше и снижать их тяжесть. Это уменьшает смертность и сохраняет трудоспособность населения.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помощь должна быть доступной и быстрой, потому что именно с неё начинается большинство маршрутов пациента. От неё зависит своевременность дальнейшего лечения.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помощь и современные технологии повышают шансы на выздоровление при сложных заболеваниях. Чем лучше организована система, тем меньше потерь для семьи и общества.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записи и получения справок сокращают очереди и делают медицинскую помощь удобнее. Однако качество системы всё равно определяется доступностью врачей и оборудования.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населения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 диаграмме условны и предназначены для сравнения силы влияния разных факторов.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ресурс здоровья — повседневные привычки и своевременная медицина, но среда и социальные условия заметно усиливают или ослабляют риски.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распространённой модели факторов здоровья; точные значения зависят от методики оценки.
</a:t>
            </a:r>
            <a:endParaRPr lang="en-US" sz="5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48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6009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79171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556" y="1766923"/>
            <a:ext cx="192938" cy="220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социальной защиты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и льготы помогают семьям с детьми покрывать базовые расходы, уменьшать финансовое напряжение и сохранять устойчивость в период рождения и воспитания ребёнка.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 с инвалидностью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услуги, технические средства и льготы создают условия для самостоятельной жизни, обучения и участия в обществе, снижая барьеры в повседневной среде.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безработных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Пособия, переобучение и содействие трудоустройству помогают пережить период потери работы, сохранить профессиональные навыки и быстрее вернуться к занятости.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помощь в трудной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меры ориентированы на граждан, оказавшихся в кризисе, и позволяют быстро предоставить нужную поддержку именно тем, кто действительно в ней нуждается.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пожилых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Пенсии, уход на дому и льготные меры обеспечивают пожилым людям более предсказуемый доход, доступ к помощи и достойные условия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получения социальной поддержки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обращении за мерами социальной помощи через МФЦ и портал государственных услуг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занятость связана с жизненным путём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 помогает школьнику понять свои интересы и возможности. На этом этапе особенно важны информация о профессиях, кружки, экскурсии и первые представления о рынке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Стажировки, практика и временная занятость дают навыки дисциплины, общения и ответственности. Они снижают барьер входа на рынок труда и помогают получить реальный опыт.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карьера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образования и опыта человек может рассчитывать на более стабильную занятость, рост дохода и профессиональное развитие. В этот момент особенно значимы квалификация и готовность учиться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риски и способы реагирования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о социальной защите и поддержке граждан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рисков показывает, что меры поддержки должны не только компенсировать потери, но и предупреждать ухудшение жизненной ситуации.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эффективна комплексная помощь: денежная поддержка, услуги и сопровождение работают лучше, чем разовая выплата. Адресность позволяет направлять ресурсы тем, кто столкнулся с наибольшими трудностями.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важна для социальной сферы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Старение населения увеличивает потребность в медицинской помощи, уходе и пенсионных выплатах. Это требует от государства более долгосрочного планирования бюджета, кадров и сети социальных учреждений.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Снижение рождаемости уменьшает число будущих работников и налогоплательщиков. Поэтому демографическая политика связана не только с поддержкой семей, но и с экономической устойчивостью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демографической нагрузки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пожилых людей усиливает потребность в специалистах по уходу и медицинских услугах, а также повышает значение профилактики хронических заболеваний.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указывает на возрастающую нагрузку на работающих граждан и бюджет социальной сферы. Значит, особенно важны поддержка семей и повышение производительности труда.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 динамики возрастной структуры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досуг и спорт в социальной сфере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Культурные учреждения формируют общую историческую память, расширяют кругозор и помогают человеку лучше понимать общество, в котором он живёт.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Спорт и досуговые занятия укрепляют здоровье, дисциплину и навыки командного взаимодействия, а также снижают риск социальной изоляции.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Доступность таких пространств особенно важна для подростков, потому что она создаёт безопасную среду для общения, самовыражения и гражданской активности.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цифровизация социальных услуг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из любой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Порталы и электронные заявления позволяют получать многие услуги без личного визита. Это особенно удобно для жителей отдалённых районов и людей с ограниченной мобильностью.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времени на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сокращают очереди и ускоряют обработку обращений. Гражданин быстрее получает результат, а учреждения тратят меньше ресурсов на бумажный документооборот.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процедур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следы обращений упрощают контроль за этапами рассмотрения и помогают снизить риск ошибок. Пользователь видит статус заявления и понимает, что происходит с его обращением.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цифрового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граждане одинаково уверенно пользуются онлайн-сервисами. Поэтому цифровизация должна сочетаться с очной консультацией и понятной помощью для тех, кому это необходимо.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оценивать эффективность социальной сферы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можно использовать единые индексы по разным направлениям: школы, медицина, соцзащита и цифровые сервисы оцениваются по одним критериям.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сами по себе не гарантируют результата. Важно, чтобы помощь была доступной, адресной и понятной гражданам, а доверие к учреждениям сохранялось.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для анализа качества социальных услуг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 формирует будущее страны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образование, медицина, защита, культура и занятость работают согласованно, общество получает не только стабильность, но и развитие. Именно поэтому социальная сфера остаётся основой долгосрочного успеха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2026-05-25T13:32:20Z</dcterms:created>
  <dcterms:modified xsi:type="dcterms:W3CDTF">2026-05-25T13:32:20Z</dcterms:modified>
</cp:coreProperties>
</file>