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9400" y="-1925"/>
            <a:ext cx="5621300" cy="5145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выбирать нужную синтаксическую конструкцию в разных речевых ситуациях?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 сложные предложения в разных стилях речи
</a:t>
            </a:r>
            <a:endParaRPr lang="en-US" sz="241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предложений помогают говорить и писать кратко, точно или подробно. Понимание их роли делает текст яснее, выразительнее и уместнее в любой ситуации общения.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предложения в речи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предложение: основные признаки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грамматическая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простом предложении есть одна грамматическая основа: подлежащее и сказуемое или только один главный член. Поэтому оно выражает одну основную мысль.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восприятие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обычно читаются и слышатся легче, чем сложные. Они удобны, когда нужно сообщить факт, дать команду или коротко ответить на вопрос.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сферы употребления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часто используют в разговорной речи, заголовках, лозунгах, объявлениях, инструкциях и диалогах, где важны краткость, чёткость и быстрое понимание.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5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может быть распространённым или нераспространённым, полным или неполным. Это зависит от того, сколько слов нужно для точной передачи смысла.
</a:t>
            </a:r>
            <a:endParaRPr lang="en-US" sz="106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предложение: основные признаки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основ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содержит две и более грамматические основы. Каждая часть выражает отдельную мысль, но вместе они образуют одно целое высказывание.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частей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сложного предложения соединяются по смыслу и интонации, а часто ещё союзами или союзными словами. Это помогает точно показать отношения между событиями и фактами.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сложные предложения бывают сложносочинёнными, сложноподчинёнными и бессоюзными. Каждый тип по-своему передаёт связь между частями.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предложения особенно удобны, когда нужно выразить причину, следствие, условие, время, сравнение или противопоставление. Именно поэтому они часто встречаются в объяснениях и рассуждениях.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388302"/>
            <a:ext cx="4014300" cy="9091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простых и сложных предложений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строение предложения связано с объёмом мысли, скоростью восприятия и задачей текста.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цели высказывания: простое предложение подходит для краткости, сложное — для более точного и содержательного изложения.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типа предложения в зависимости от задачи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основана на цели высказывания, стиле речи и характере информации.
</a:t>
            </a:r>
            <a:endParaRPr lang="en-US" sz="11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 и синтаксис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8975" y="1651475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чаще звучат короткие простые предложения, потому что они позволяют быстро ответить, уточнить или поддержать беседу без лишней подготовки.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2724630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Неполные конструкции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часто часть мысли опускается, если она понятна из ситуации. Такие фразы делают диалог естественным и помогают передавать живую устную речь.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10292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 обращение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разговорном стиле нередко встречаются вопросы, восклицания, обращения и повторения. Они делают речь более личной, выразительной и непосредственной.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6495966" y="1653400"/>
            <a:ext cx="1799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синтаксис особенно заметен в разговорах подростков, сообщениях и повседневных диалогах, где важны быстрота реакции и простота формулировки.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905" y="723075"/>
            <a:ext cx="4213289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356787" y="164296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художественном тексте простые и сложные предложения часто сменяют друг друга. Благодаря этому речь не звучит однообразно и легче удерживает внимание читателя.
</a:t>
            </a:r>
            <a:endParaRPr lang="en-US" sz="912" dirty="0"/>
          </a:p>
        </p:txBody>
      </p:sp>
      <p:sp>
        <p:nvSpPr>
          <p:cNvPr id="13" name="Text 2"/>
          <p:cNvSpPr txBox="1"/>
          <p:nvPr/>
        </p:nvSpPr>
        <p:spPr>
          <a:xfrm>
            <a:off x="972675" y="2347685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предложения помогают передать движение, резкость событий и напряжение момента. Они особенно заметны в сценах, где важно показать быстрый ход действия.
</a:t>
            </a:r>
            <a:endParaRPr lang="en-US" sz="910" dirty="0"/>
          </a:p>
        </p:txBody>
      </p:sp>
      <p:sp>
        <p:nvSpPr>
          <p:cNvPr id="14" name="Text 3"/>
          <p:cNvSpPr txBox="1"/>
          <p:nvPr/>
        </p:nvSpPr>
        <p:spPr>
          <a:xfrm>
            <a:off x="972663" y="3052642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позволяют выразить пейзаж, портрет героя, его переживания и детали происходящего. Они делают изображение точнее и глубже.
</a:t>
            </a:r>
            <a:endParaRPr lang="en-US" sz="954" dirty="0"/>
          </a:p>
        </p:txBody>
      </p:sp>
      <p:sp>
        <p:nvSpPr>
          <p:cNvPr id="15" name="Text 4"/>
          <p:cNvSpPr txBox="1"/>
          <p:nvPr/>
        </p:nvSpPr>
        <p:spPr>
          <a:xfrm>
            <a:off x="356797" y="3743304"/>
            <a:ext cx="4209600" cy="4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текстах часто используются однородные члены, обособленные обороты и разные интонации. Это усиливает образность и помогает создать нужное настроение.
</a:t>
            </a:r>
            <a:endParaRPr lang="en-US" sz="861" dirty="0"/>
          </a:p>
        </p:txBody>
      </p:sp>
      <p:sp>
        <p:nvSpPr>
          <p:cNvPr id="16" name="Text 5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стиль: выразительность и ритм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Синтаксис в разных стилях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выбор конструкции связан не только с длиной предложения, но и с задачей текста и адресатом речи.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стиле свои ведущие модели: разговорный тяготеет к краткости, научный — к логике, официальный — к точности, художественный — к разнообразию.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стилистика; учебный материал для 9 класса
</a:t>
            </a:r>
            <a:endParaRPr lang="en-US" sz="69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2617" y="1048489"/>
            <a:ext cx="249000" cy="19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37399"/>
            <a:ext cx="249000" cy="2213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33090"/>
            <a:ext cx="249000" cy="249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стиль: логика и точность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Причинные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4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научных текстах часто используются сложные предложения, потому что они позволяют точно показать причину, условие, следствие и другие логические отношения между фактами.
</a:t>
            </a:r>
            <a:endParaRPr lang="en-US" sz="975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и выводы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конструкции помогают объяснять понятия и делать выводы последовательно. Это особенно важно, когда нужно не просто назвать факт, а раскрыть его смысл.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тоже нужны: они удобны для определения терминов, кратких выводов и перечисления фактов. Такая подача делает текст легче для восприятия.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изложения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научного стиля важны ясность, логичность и последовательность. Поэтому предложение выбирают так, чтобы мысль была однозначной и не вызывала лишних толкований.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27894"/>
            <a:ext cx="9144000" cy="22145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стиль: точность и стандартность
</a:t>
            </a:r>
            <a:endParaRPr lang="en-US" sz="2212" dirty="0"/>
          </a:p>
        </p:txBody>
      </p:sp>
      <p:sp>
        <p:nvSpPr>
          <p:cNvPr id="13" name="Text 2"/>
          <p:cNvSpPr txBox="1"/>
          <p:nvPr/>
        </p:nvSpPr>
        <p:spPr>
          <a:xfrm>
            <a:off x="277809" y="1666755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документах и объявлениях важно, чтобы фраза понималась только одним способом. Поэтому здесь избегают двусмысленности, лишних эмоций и слов, которые могут отвлекать от главной информации.
</a:t>
            </a:r>
            <a:endParaRPr lang="en-US" sz="1054" dirty="0"/>
          </a:p>
        </p:txBody>
      </p:sp>
      <p:sp>
        <p:nvSpPr>
          <p:cNvPr id="14" name="Text 3"/>
          <p:cNvSpPr txBox="1"/>
          <p:nvPr/>
        </p:nvSpPr>
        <p:spPr>
          <a:xfrm>
            <a:off x="3126384" y="2417968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Стандартные формулы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Официально-деловой стиль часто использует устойчивые обороты и шаблонные конструкции. Они помогают быстро оформить заявление, правило, сообщение или инструкцию без лишних пояснений и отклонений от нормы.
</a:t>
            </a:r>
            <a:endParaRPr lang="en-US" sz="1054" dirty="0"/>
          </a:p>
        </p:txBody>
      </p:sp>
      <p:sp>
        <p:nvSpPr>
          <p:cNvPr id="15" name="Text 4"/>
          <p:cNvSpPr txBox="1"/>
          <p:nvPr/>
        </p:nvSpPr>
        <p:spPr>
          <a:xfrm>
            <a:off x="6654138" y="241572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разговорной окраски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этого стиля не характерны шутки, оценки и эмоциональные восклицания. Главная задача — передать сведения спокойно, ясно и официально, чтобы текст был удобен для практического использования.
</a:t>
            </a:r>
            <a:endParaRPr lang="en-US" sz="1054" dirty="0"/>
          </a:p>
        </p:txBody>
      </p:sp>
      <p:sp>
        <p:nvSpPr>
          <p:cNvPr id="16" name="Text 5"/>
          <p:cNvSpPr txBox="1"/>
          <p:nvPr/>
        </p:nvSpPr>
        <p:spPr>
          <a:xfrm>
            <a:off x="5244325" y="992693"/>
            <a:ext cx="2400600" cy="10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ясно
</a:t>
            </a:r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текстах ценятся краткость и точность: каждое слово должно быть уместным. Часто встречаются распространённые простые предложения и сложные конструкции с чёткой логической связью между частями.
</a:t>
            </a:r>
            <a:endParaRPr lang="en-US" sz="105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признаки стилей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стиль речи определяет выбор синтаксических средств и общий характер высказывания.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стилистика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стиль требует своих конструкций: чем точнее задача текста, тем осознаннее выбираются простые или сложные предложения.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сложные предложения делают текст связным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причина и условие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Сложное предложение помогает сразу показать, почему событие произошло и при каком условии оно возможно. Благодаря этому мысль становится понятнее ещё до подробного объяснения.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связь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такие конструкции соединяют факты во времени и по смыслу: одно действие следует за другим, противопоставляется ему или уточняет его. Текст звучит последовательно.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 — цельный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ответе, изложении или сочинении сложные предложения связывают абзацы, делают рассуждение плавным и помогают не терять основную мысль при переходе от одной части к другой.
</a:t>
            </a:r>
            <a:endParaRPr lang="en-US" sz="11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отношения в сложном предложении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ответах чаще всего нужны связи, которые объясняют ход мысли и делают вывод понятным.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причина и условие: именно они чаще помогают школьнику строить объяснение, рассуждение и доказательство.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языка; учебные примеры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27053"/>
            <a:ext cx="249000" cy="249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50075" y="1726869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39550" y="3137141"/>
            <a:ext cx="249000" cy="249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простые предложения работают лучше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Факты и перечисления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удобны, когда нужно быстро перечислить сведения, назвать признаки или сообщить несколько коротких фактов. Такая форма помогает не перегружать текст и сразу выделить главное.
</a:t>
            </a:r>
            <a:endParaRPr lang="en-US" sz="1082" dirty="0"/>
          </a:p>
        </p:txBody>
      </p:sp>
      <p:sp>
        <p:nvSpPr>
          <p:cNvPr id="13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на уроке, в переписке и в устном сообщении простая конструкция звучит естественно и понятно. Она экономит время и позволяет сразу передать нужную мысль без лишних деталей.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578988" y="3091605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и объявления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особенно уместны в заголовках, памятках, правилах и объявлениях. Они легко читаются, быстро воспринимаются и помогают адресату сразу понять, что нужно сделать или узнать.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905" y="723075"/>
            <a:ext cx="4213289" cy="4420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6787" y="988525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главного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простые предложения помогают сразу обозначить основную мысль. Они звучат отчётливо и привлекают внимание к самому важному, не заставляя читателя долго ждать нужной информации.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15719" y="2416300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и связь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предложения дополняют основную мысль, объясняют причины, условия и последствия. Благодаря им текст становится связным, а отдельные фразы объединяются в последовательное рассуждение.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00106" y="3824907"/>
            <a:ext cx="4209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выразительности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одном тексте чередуются разные конструкции, речь не кажется однообразной. Такое сочетание делает изложение живее, помогает сохранить интерес и точнее передать смысл.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простых и сложных предложений в тексте
</a:t>
            </a:r>
            <a:endParaRPr lang="en-US" sz="22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анализировать предложение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 определения типа предложения и его уместности в тексте.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конструкции по стилям речи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стилях одинаковая конструкция может звучать по-разному, если меняется цель высказывания и адресат.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стиль сильнее тяготеет к сложным конструкциям, а разговорный — к коротким и неполным; остальные стили используют их по задаче.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стилистика
</a:t>
            </a:r>
            <a:endParaRPr lang="en-US" sz="69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школьников
</a:t>
            </a:r>
            <a:endParaRPr lang="en-US" sz="2012" dirty="0"/>
          </a:p>
        </p:txBody>
      </p:sp>
      <p:sp>
        <p:nvSpPr>
          <p:cNvPr id="11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839525" y="1652450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основах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простое предложение ошибочно принимают за сложное из-за нескольких сказуемых. Чтобы не ошибиться, нужно сначала найти грамматические основы, а уже потом определять тип конструкции.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839525" y="2489595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стилей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высказывании школьники нередко соединяют разговорные слова с официальными формулировками. Из-за этого текст звучит неестественно и теряет точность, особенно в письменной работе.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839538" y="3326729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длина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длинное предложение в коротком сообщении затрудняет понимание, а слишком короткое — в объяснении правила — делает речь неполной. Важно учитывать задачу текста.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839525" y="4166383"/>
            <a:ext cx="3237600" cy="7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ясности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конструкцию не по смыслу, текст становится тяжёлым или, наоборот, слишком сухим. Уместное предложение помогает сохранить точность, выразительность и удобство чтения.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выбираем предложение по задаче речи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помогают говорить кратко и ясно, а сложные — передавать связи между мыслями и делать речь точнее. Умение выбирать конструкцию по стилю помогает писать грамотно и выразительно.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2026-05-29T08:17:43Z</dcterms:created>
  <dcterms:modified xsi:type="dcterms:W3CDTF">2026-05-29T08:17:43Z</dcterms:modified>
</cp:coreProperties>
</file>