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Роман-эпопея «Война и мир»: человек, история, нравственный выбор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 и судьбы людей в одном великом романе.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и почему стал центральным романом Толстого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писал «Войну и мир» в 1863–1869 годах, опираясь на документы, воспоминания и собственные размышления о 1812 годе. Замысел расширился от истории декабриста до эпопеи о нескольких поколениях русских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романа-эпопеи и его особенности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семейную хронику, историческое повествование и философские размышления, поэтому показывает не только судьбы героев, но и движение целой эпохи.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охватывает широкий временной и пространственный масштаб: рядом существуют светские салоны, домашний быт, военные походы и крупные сражения, определяющие ход сюжета.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не только отдельная личность, но и народ как историческая сила; личная судьба постоянно соотносится с судьбой страны и ее испытаниями.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его взгляд на историю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отвергает мысль, будто историю делают только «великие люди»: события рождаются из множества решений, случайностей и общих настроений общества. Поэтому в романе важна не только воля полководца, но и движение народа.
</a:t>
            </a:r>
            <a:endParaRPr lang="en-US" sz="975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Кутузов воплощает терпение, связь с народной правдой и умение чувствовать реальный ход войны, а Наполеон — самоуверенность, тщеславие и отрыв от действительности; это принципиальное нравственное сопоставление.
</a:t>
            </a:r>
            <a:endParaRPr lang="en-US" sz="9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312821"/>
            <a:ext cx="3432300" cy="14991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семьи романа и их художественная роль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семей показывает разные модели жизни и ценностей.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в романе не просто родственные группы, а художественные модели, через которые Толстой сравнивает ценности, поведение и жизненные идеалы.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«Война и мир»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Безухов: путь поиска истины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и разочарование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Неудачный брак с Элен и светские интриги усиливают внутренний кризис героя: он все яснее понимает, что внешнее благополучие не дает нравственной опоры.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Масонство и плен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ищет смысл в масонстве, затем проходит через плен и встречу с Платоном Каратаевым, которая помогает ему увидеть ценность простоты, сострадания и внутренней свободы.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пути герой приходит к ответственности за других людей и к пониманию, что счастье связано не с богатством, а с добром, правдой и человеческой близостью.
</a:t>
            </a:r>
            <a:endParaRPr lang="en-US" sz="1051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1805: светский дебют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входит в высшее общество как неловкий и неопытный наследник, быстро сталкиваясь с пустотой салонной жизни и чужой игры на его доверчивости.
</a:t>
            </a:r>
            <a:endParaRPr lang="en-US" sz="10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Болконский: мечта о славе и путь к внутреннему прозрению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Андрей начинает путь с мечтой о военной славе и личном подвиге, но Аустерлиц и ранение разрушает его представление о блестящей карьере и внешнем величии.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трагедия, разочарование в светской жизни и опыт любви к Наташе заставляют героя острее почувствовать цену утраты, ответственности и подлинной душевной связи.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1812 году Андрей уже иначе смотрит на долг и судьбу: страдание не ломает его характер, а приближает к более глубокому пониманию жизни, где важны честь и внутренняя правда.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 Ростова: от юношеской непосредственности к зрелости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романа Наташа кажется воплощением живой энергии: она эмоциональна, музыкальна, естественна и умеет искренне радоваться жизни без оглядки на условности.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чувство к миру строится на открытости и доверии, поэтому Наташа особенно остро переживает любовь, ожидание счастья и внутреннюю свободу.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Испытание, связанное с Анатолем Курагиным, становится для героини тяжелым нравственным переломом и разрушает наивную уверенность в людях.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Наташа взрослеет: в ней больше собранности, семейной ответственности и душевной стойкости, а ее образ связан с домом, заботой и зрелой любовью.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«Война и мир»; этапы 1805, 1809, 1812, 1813 годов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герои на протяжении романа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война становится переломным моментом, усиливая внутренний кризис и ускоряя нравственное взросление героев.
</a:t>
            </a:r>
            <a:endParaRPr lang="en-US" sz="1132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1813 году герои не просто переживают испытания, а иначе понимают ответственность, семью и собственное место в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война 1812 года в художественном изображении
</a:t>
            </a:r>
            <a:endParaRPr lang="en-US" sz="2991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3500" y="1891400"/>
            <a:ext cx="10872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Оставление Смоленска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русской армии показывает тяжесть первых месяцев войны и ощущение неравенства сил, но одновременно подчеркивает необходимость сохранить армию и страну.
</a:t>
            </a:r>
            <a:endParaRPr lang="en-US" sz="796" dirty="0"/>
          </a:p>
        </p:txBody>
      </p:sp>
      <p:sp>
        <p:nvSpPr>
          <p:cNvPr id="12" name="Text 3"/>
          <p:cNvSpPr txBox="1"/>
          <p:nvPr/>
        </p:nvSpPr>
        <p:spPr>
          <a:xfrm>
            <a:off x="2184075" y="1891400"/>
            <a:ext cx="10872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Бородинское сражение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Бородино становится кульминацией народного сопротивления: Толстой показывает не только маневры, но и мужество, страх и огромную цену каждого решения.
</a:t>
            </a:r>
            <a:endParaRPr lang="en-US" sz="861" dirty="0"/>
          </a:p>
        </p:txBody>
      </p:sp>
      <p:sp>
        <p:nvSpPr>
          <p:cNvPr id="13" name="Text 4"/>
          <p:cNvSpPr txBox="1"/>
          <p:nvPr/>
        </p:nvSpPr>
        <p:spPr>
          <a:xfrm>
            <a:off x="4061875" y="1891400"/>
            <a:ext cx="10872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в Филях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оставить Москву раскрывает ответственность Кутузова и трагизм выбора, когда спасение армии оказывается важнее сохранения столицы.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912425" y="1891400"/>
            <a:ext cx="10872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Москвы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и опустение города становятся символом исторической катастрофы и одновременно нравственного очищения, в котором проявляется сила народа.
</a:t>
            </a:r>
            <a:endParaRPr lang="en-US" sz="870" dirty="0"/>
          </a:p>
        </p:txBody>
      </p:sp>
      <p:sp>
        <p:nvSpPr>
          <p:cNvPr id="15" name="Text 6"/>
          <p:cNvSpPr txBox="1"/>
          <p:nvPr/>
        </p:nvSpPr>
        <p:spPr>
          <a:xfrm>
            <a:off x="7762975" y="1891400"/>
            <a:ext cx="10872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Партизанская борьба и отступление французов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сопротивление ускоряет распад армии Наполеона: война превращается в испытание для захватчиков и утверждение национального единства России.
</a:t>
            </a:r>
            <a:endParaRPr lang="en-US" sz="78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России от вторжения к народному единению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событиям романа Л. Н. Толстого «Война и мир»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Кутузов: мудрость и народная правда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Кутузов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Кутузов у Толстого умеет ждать, слушать ход событий и не подменять реальность красивыми словами. Его сила в спокойствии и доверии к народному чувству. 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показан как человек самолюбия и театральной позы, уверенный в собственной исключительности. Он оторван от правды войны и воспринимает историю как личную сцену.
</a:t>
            </a:r>
            <a:endParaRPr lang="en-US" sz="12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463514"/>
            <a:ext cx="3432300" cy="11659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«Война и мир»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мотивы в романе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помогают раскрыть внутреннее состояние героев и авторскую оценку событий.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показывают, как внешние события отражают внутренние перемены героев без прямых пояснений автора.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отступления Толстого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спорит с представлением, будто историю создают только великие личности. Он показывает, что ход событий рождается из множества решений, обстоятельств и незаметного труда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главы связывают частную судьбу с историей страны. Благодаря им роман выходит за пределы семейного повествования и становится размышлением о свободе, необходимости и смысле.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постоянно уточняет: внешняя власть не равна истинному влиянию. Подлинная сила истории, по Толстому, заключена в народной жизни, терпении и нравственной правде.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«Война и мир»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мира салона, дома, войны и плена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различия не по сюжету, а по качеству человеческого опыта: от внешней формы к внутреннему смыслу.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пространство к дому и плену, тем заметнее нравственная глубина; салон и война, напротив, выявляют искусственность и предельное испытание.
</a:t>
            </a:r>
            <a:endParaRPr lang="en-US" sz="11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35" y="1562075"/>
            <a:ext cx="384900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801" y="1600565"/>
            <a:ext cx="384900" cy="30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068" y="1562075"/>
            <a:ext cx="384900" cy="38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3335" y="1562075"/>
            <a:ext cx="384900" cy="38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0610" y="1583458"/>
            <a:ext cx="384900" cy="34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романа и художественная манера Толстого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824035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диалоги передают характеры точнее описаний. По интонации, обрывкам фраз и паузам читатель сразу ощущает, кто искренен, а кто играет роль.
</a:t>
            </a:r>
            <a:endParaRPr lang="en-US" sz="1221" dirty="0"/>
          </a:p>
        </p:txBody>
      </p:sp>
      <p:sp>
        <p:nvSpPr>
          <p:cNvPr id="17" name="Text 3"/>
          <p:cNvSpPr txBox="1"/>
          <p:nvPr/>
        </p:nvSpPr>
        <p:spPr>
          <a:xfrm>
            <a:off x="2581298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в салонах подчёркивает условность и дистанцию от национальной жизни. Он помогает Толстому показать социальную маску и внутреннюю пустоту светского круга.
</a:t>
            </a:r>
            <a:endParaRPr lang="en-US" sz="1081" dirty="0"/>
          </a:p>
        </p:txBody>
      </p:sp>
      <p:sp>
        <p:nvSpPr>
          <p:cNvPr id="18" name="Text 4"/>
          <p:cNvSpPr txBox="1"/>
          <p:nvPr/>
        </p:nvSpPr>
        <p:spPr>
          <a:xfrm>
            <a:off x="4338562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внимательно фиксирует жесты, взгляды и мгновенные колебания чувств. Благодаря этому внутренний мир героев раскрывается как живой и постоянно изменяющийся.
</a:t>
            </a:r>
            <a:endParaRPr lang="en-US" sz="1127" dirty="0"/>
          </a:p>
        </p:txBody>
      </p:sp>
      <p:sp>
        <p:nvSpPr>
          <p:cNvPr id="19" name="Text 5"/>
          <p:cNvSpPr txBox="1"/>
          <p:nvPr/>
        </p:nvSpPr>
        <p:spPr>
          <a:xfrm>
            <a:off x="6095826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зеркало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неба, дуба, дороги или поля боя не только создают фон, но и соотносятся с состоянием героя. Природа у Толстого помогает понять момент внутреннего перелома.
</a:t>
            </a:r>
            <a:endParaRPr lang="en-US" sz="1153" dirty="0"/>
          </a:p>
        </p:txBody>
      </p:sp>
      <p:sp>
        <p:nvSpPr>
          <p:cNvPr id="20" name="Text 6"/>
          <p:cNvSpPr txBox="1"/>
          <p:nvPr/>
        </p:nvSpPr>
        <p:spPr>
          <a:xfrm>
            <a:off x="7853101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ужины, комнаты, одежда и привычки окружают героев материальной средой. Через точную деталь писатель показывает, где есть тепло, а где — лишь внешнее благополучие.
</a:t>
            </a:r>
            <a:endParaRPr lang="en-US" sz="11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Бородинское сражение как смысловой центр романа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военная битва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Бородино у Толстого не похоже на сухой отчёт о манёврах и потерях. Это напряжённый момент, когда страх, хаос и мужество становятся видимыми одновременно.
</a:t>
            </a:r>
            <a:endParaRPr lang="en-US" sz="1253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человека и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особенно ясно ощущается цена победы и предел человеческих сил. Сражение раскрывает не только армию, но и нравственную стойкость людей, защищающих свою землю.
</a:t>
            </a:r>
            <a:endParaRPr lang="en-US" sz="11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«Война и мир»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героев и их жизненные ориентиры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не конкуренцию персонажей, а разные способы искать опору в мире, где личное и историческое постоянно пересекаются.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устойчивость личности определяется не успехом, а соотношением долга, любви, семьи, чести и ответственности перед людьми.
</a:t>
            </a:r>
            <a:endParaRPr lang="en-US" sz="11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помогает увидеть, как человек ведёт себя в период кризиса. Для старшеклассника это важный вопрос: как не потерять себя, когда привычные ориентиры рушатся.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учит различать внешнюю успешность и внутреннюю правду. Богатство, статус и эффектность не заменяют честности, достоинства и способности отвечать за свои поступки.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сохраняет актуальность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особенно ценится умение сочувствовать и помнить. Эти качества делают героя сильнее, чем громкие победы, потому что сохраняют человеческое лицо в трудное время.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и мир» показывает, что зрелость рождается из выбора и ответственности. Поэтому роман остаётся разговором не только о прошлом, но и о каждом из нас.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история, характер и нравственный смысл
</a:t>
            </a:r>
            <a:endParaRPr lang="en-US" sz="5134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и мир» показывает, что подлинная значимость человека рождается из внутренней правды, любви, памяти и ответственности перед другими, а не из внешней славы или успеха.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2026-05-23T11:41:08Z</dcterms:created>
  <dcterms:modified xsi:type="dcterms:W3CDTF">2026-05-23T11:41:08Z</dcterms:modified>
</cp:coreProperties>
</file>