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предлога: зачем он нужен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точно связывать слова и выражать отношения.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предлогах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 место, время, причину, цель и другие отношения. Если убрать предлог, смысл меняется: в школе, из школы, к школе. Поэтому важно уметь узнавать его в тексте и разбирать правильно, без смешения с другими словами.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предлога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имеет форм по числам, родам или падежам. Он остаётся неизменным и сам по себе не отвечает на вопросы, как самостоятельные части речи.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называет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обозначает предмет, действие или признак. Его задача не в назывании, а в служебной роли: он помогает словам соединяться и уточняет их отношения.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 зависимым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стоит рядом с существительным, местоимением или числительным. Он показывает, что одно слово зависит от другого, и помогает построить понятное словосочетание.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смысл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предлогов можно передать место, время, причину, цель или образ действия. Поэтому в речи часто встречаются сочетания в течение, благодаря, несмотря на, около, из-за.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 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помогает не просто назвать предлог, а понять его роль в предложении. Это полезно для грамотного письма, точного чтения и проверки собственной речи.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слова, которые с ними путают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предлог отличается от других языковых единиц.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слова в предложении важнее внешнего сходства: именно она помогает отличить предлог от союза, наречия, приставки и существительного с предлогом.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учебный материал по теме «Предлог»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 связан с падежом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подсказывает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предлог помогает выбрать нужный падеж зависимого слова: к дому, без тетради, о книге, с другом. Он делает связь слов грамматически точной и понятной.
</a:t>
            </a:r>
            <a:endParaRPr lang="en-US" sz="1093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 — разные падежи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и тот же предлог употребляется с разными падежами и меняет значение: в школе, в школу, из школы. Поэтому важно смотреть не только на предлог, но и на контекст.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в словосочетании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соединяет главное и зависимое слово, а стрелка на схеме показывает направление этой связи. Так легче понять, какое слово требует определённой формы и почему.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при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определить падеж зависимого слова, легче установить значение предлога и проверить правильность разбора. Это особенно полезно в коротких примерах и в сложных словосочетаниях.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предлога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точного анализа предлога в словосочетании или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788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30275"/>
            <a:ext cx="257400" cy="22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3762" y="1512375"/>
            <a:ext cx="198450" cy="2646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указывать в разборе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прямо назвать слово предлогом. Это важно, чтобы не спутать его с союзом, наречием или приставкой, которые выполняют в речи другую роль.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разборе обязательно показывают, с каким словом связан предлог. Без этой связи невозможно понять, какую грамматическую роль он выполняет в словосочетании.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указать, простой предлог или составной. Для составного предлога записывают все слова целиком, например: в течение, в связи с, несмотря на.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может быть непроизводным или производным. Это помогает понять его историю, особенности написания и место в общей системе служебных слов.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 падеж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разбора называют значение предлога и падеж зависимого слова. Именно эти признаки показывают, какую связь выражает слово и как оно работает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русскому языку; условное распределение для наглядности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предлогов по строению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чаще встречаются короткие предлоги, потому что они нужны почти в каждом предложении.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простые предлоги преобладают. Это объясняет, почему именно их школьники видят и используют чаще всего.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предлоги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 состоят из одного слова: у, над, перед, через, для, при. Они часто встречаются в повседневной речи и служат для самых обычных грамматических связей.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 включают два и более слова: из-за, по причине, в отличие от, в связи с, в течение. Они помогают передать более точное отношение между словами.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точность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 часто нужны там, где простого предлога недостаточно. Например, они могут точнее обозначать причину, сравнение, время или ограничение, особенно в учебных и научных текстах.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составной предлог рассматривают как единое служебное сочетание. Важно не дробить его на отдельные слова, если они вместе выполняют одну грамматическую функцию.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и производные предлоги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 не связаны по происхождению с другими частями речи: в, без, для, при, от, над. Их нужно запоминать как служебные слова с устойчивой формой.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возникли из существительных, наречий или деепричастий: вокруг, благодаря, вследствие, несмотря на, вблизи. Их происхождение часто видно только при внимательном анализе.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помогает понять, почему предлог пишется именно так, как он устроен и как его правильно описать в морфологическом разборе. Это делает анализ более точным.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раньше было самостоятельной частью речи, но теперь служит для связи слов, его относят к производным предлогам. Так легче отличить его от похожих слов и форм.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падеж: нет, откуда, у кого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родительный падеж часто появляется рядом с предлогами без, у, около, из-за, от, до. Они помогают показать отсутствие, источник, удаление или границу. Например, без тетради и из-за дождя сразу понятнее, как связаны слова и какое отношение выражает предлог.
</a:t>
            </a:r>
            <a:endParaRPr lang="en-US" sz="979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движение к цели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к, по, благодаря обычно подсказывают дательный падеж. Они выражают направление, адресата или причину действия. В сочетаниях к дому, по дороге, благодаря помощи видно, что предлог не просто соединяет слова, а уточняет смысл и форму зависимого слова.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Винительный, творительный и предложный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в, на, через, про часто требуют винительного падежа, а с, над, перед, за — творительного. Предлоги о, при, в, на встречаются и с предложным падежом. По примерам легко заметить, что один и тот же предлог может менять значение вместе с падежом.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 в примерах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085" y="787575"/>
            <a:ext cx="649583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 типичные предлоги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предлоги чаще всего помогают распознать падеж зависимого слова. Она удобна для запоминания и быстрой проверки разбора.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 может употребляться с разными падежами, поэтому важны контекст и смысл сочетания, например: в школе — в школу.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«Морфологический разбор предлога».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63" y="1277800"/>
            <a:ext cx="166275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30725"/>
            <a:ext cx="215700" cy="215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280800"/>
            <a:ext cx="215700" cy="215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предлога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может показывать, где находится предмет или действие. В сочетании в школе он отвечает на вопрос о местонахождении и уточняет пространственные отношения между словами.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предлоги помогают назвать момент или период действия. В выражении перед уроком предлог связывает слова так, что становится ясно, когда происходит событие.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предлог показывает, ради чего совершается действие, он выражает цель. В сочетании для проекта видно, что предлог помогает передать намерение или назначение.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 уточняет, как именно совершается действие. В выражении с улыбкой он передаёт способ действия и делает описание более точным и выразительным.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нередко указывают, почему что-то произошло. В примере из-за дождя они помогают понять причину, а не только соединяют слова в словосочетание.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учебным примерам из темы «Предлоги и их значения».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предлоги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частые значения предлогов в учебных примерах. Она помогает сравнить, какие отношения встречаются в речи особенно часто.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предлоги выражают место и время, потому что именно эти отношения школьники используют в большинстве простых словосочетаний.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98400" y="133840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приставкой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легко спутать с приставкой, если не проверить, можно ли отделить слово и сохранить смысл. Предлог пишется отдельно, а приставка входит в состав слова.
</a:t>
            </a:r>
            <a:endParaRPr lang="en-US" sz="888" dirty="0"/>
          </a:p>
        </p:txBody>
      </p:sp>
      <p:sp>
        <p:nvSpPr>
          <p:cNvPr id="12" name="Text 3"/>
          <p:cNvSpPr txBox="1"/>
          <p:nvPr/>
        </p:nvSpPr>
        <p:spPr>
          <a:xfrm>
            <a:off x="398400" y="200652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называют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указания падежа разбор считается неполным. Нужно показать, какую форму требует предлог у зависимого слова, иначе нельзя точно описать его роль в словосочетании.
</a:t>
            </a:r>
            <a:endParaRPr lang="en-US" sz="888" dirty="0"/>
          </a:p>
        </p:txBody>
      </p:sp>
      <p:sp>
        <p:nvSpPr>
          <p:cNvPr id="13" name="Text 4"/>
          <p:cNvSpPr txBox="1"/>
          <p:nvPr/>
        </p:nvSpPr>
        <p:spPr>
          <a:xfrm>
            <a:off x="398400" y="2674648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членом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является членом предложения, потому что не называет предмет, действие или признак. Он только связывает слова и помогает установить зависимость между ними.
</a:t>
            </a:r>
            <a:endParaRPr lang="en-US" sz="888" dirty="0"/>
          </a:p>
        </p:txBody>
      </p:sp>
      <p:sp>
        <p:nvSpPr>
          <p:cNvPr id="14" name="Text 5"/>
          <p:cNvSpPr txBox="1"/>
          <p:nvPr/>
        </p:nvSpPr>
        <p:spPr>
          <a:xfrm>
            <a:off x="398400" y="3342782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виды предлогов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предлог нельзя делить на отдельные слова, если он работает как единое служебное сочетание. Важно не путать его с обычным сочетанием предлога и существительного.
</a:t>
            </a:r>
            <a:endParaRPr lang="en-US" sz="888" dirty="0"/>
          </a:p>
        </p:txBody>
      </p:sp>
      <p:sp>
        <p:nvSpPr>
          <p:cNvPr id="15" name="Text 6"/>
          <p:cNvSpPr txBox="1"/>
          <p:nvPr/>
        </p:nvSpPr>
        <p:spPr>
          <a:xfrm>
            <a:off x="398400" y="4010907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разборе полезно привести словосочетание или предложение. Пример помогает проверить, правильно ли найден предлог, какое слово он связывает и как изменяется смысл без него.
</a:t>
            </a:r>
            <a:endParaRPr lang="en-US" sz="8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предлог от похожих слов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функции слова, его роли в предложении и связи с другими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полного разбора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Он пришёл в школу слово в связано со словом школу и помогает понять направление движения. Оно не называет предмет и служит только для связи слов.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 состоит из одного слова, значит, он простой. По происхождению он непроизводный, потому что не образован от другой части речи и давно используется в языке.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Указываем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школа стоит в винительном падеже. Предлог в в этом случае показывает не место, а направление действия, поэтому значение сочетания меняется.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итог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разбор включает часть речи, строение, происхождение, падеж и значение. Схема с выделенным предлогом и стрелкой к слову школа помогает увидеть все признаки сразу.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самостоятельной проверки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слово, которое связывает другие слова в словосочетании. Если оно не отвечает на вопрос и не является членом предложения, это важная подсказка.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слово, от которого зависит предлог. Именно его падеж и форма помогают точно описать роль предлога в сочетании.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Назвать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укажите строение, происхождение и значение предлога. Для проверки подойдут короткие примеры: в парке, из-за ветра, благодаря помощи, перед уроком.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признаки названы верно и пример показывает связь слов, разбор можно считать полным. Полезно перечитать его ещё раз и убрать неточности.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предлогов для запоминания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помогают быстрее запомнить значение предлогов и не путать их в разборе.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устойчивые сочетания лучше запоминаются и помогают быстрее определять значение предлога в тексте.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примеров по теме предлогов.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предлоге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предлога показывает, как служебное слово связывает части речи и уточняет смысл. Если определить строение, происхождение, значение и падеж, текст становится понятнее, а ошибок в речи меньше.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2026-05-28T17:35:51Z</dcterms:created>
  <dcterms:modified xsi:type="dcterms:W3CDTF">2026-05-28T17:35:51Z</dcterms:modified>
</cp:coreProperties>
</file>