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Гамлета в трагедии Уильяма Шекспира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принца Датского о правде, долге и сомнении.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трагедии и эпоха Шекспира
</a:t>
            </a:r>
            <a:endParaRPr lang="en-US" sz="3306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родилась в эпоху Возрождения, когда особенно ценили разум, личную ответственность и нравственный выбор. Сюжет опирается на древнюю скандинавскую легенду об Амлете, но у Шекспира превращается в историю о совести и действии.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837263"/>
            <a:ext cx="452400" cy="36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817156"/>
            <a:ext cx="452400" cy="40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18933"/>
            <a:ext cx="452400" cy="40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Гамлет в начале пьесы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учился в Виттенбергском университете, поэтому привык думать, сопоставлять факты и не принимать события на веру.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Образованный принц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быстро замечает неискренность окружающих и чувствует, что придворная жизнь скрывает ложь и опасность.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Наблюдательный человек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отца и новый брак матери становятся для него тяжелым ударом, который меняет его взгляд на мир.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утрата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первых сценах Гамлет показывает, что не готов мириться с тем, что кажется ему несправедливым и неправильным.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несогласие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и внутренний облик Гамлета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Гамлет связан с трауром: темная одежда, сдержанные движения и отчужденность сразу выделяют его среди придворных. Его поведение кажется холодным, потому что он скрывает боль и напряжение.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героя идет постоянная борьба: он резко отвечает, говорит с иронией и будто отталкивает людей, но за этим стоит глубокая ранимость и одиночество.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характера Гамлета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умен и наблюдателен: он замечает скрытые мотивы людей, умеет сопоставлять слова и поступки и не спешит с выводами.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честен перед собой и не принимает притворства. Именно поэтому ложь при дворе вызывает у него раздражение и внутреннее сопротивление.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Гамлет тревожен и сомневается. Он долго размышляет, потому что боится ошибиться и причинить зло вместо справедливости.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короля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отца становится для Гамлета первым потрясением и заставляет его чувствовать, что привычный порядок нарушен.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Призрака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Известие о преступлении Клавдия превращает личную скорбь в моральную задачу: нужно наказать убийцу, но сделать это справедливо.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правды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не действует сразу и ищет подтверждение, потому что хочет быть уверенным в виновности Клавдия.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он размышляет, тем тяжелее становится решение. Долг требует действия, но совесть не позволяет ошибиться.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и тема долга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внутренний конфликт Гамлета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события пьесы усиливают сомнение, тревогу и трагический выбор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монолога «Быть или не быть»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 показывает, что Гамлет думает не только о мести, но и о самой цене человеческой жизни. Его вопрос звучит как размышление о выборе между терпением и сопротивлением.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понимает: страдание можно вынести, но неизвестность пугает сильнее. Он боится того, что ждет человека после смерти, и поэтому не спешит с окончательным решением.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словах слышны усталость, тревога и внутренняя честность. Гамлет не скрывает, что сомневается, а открыто признает свою слабость перед тяжелым выбором.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 стал символом размышления человека о смысле существования, потому что в нем каждый узнает момент, когда нужно решиться на шаг без полной уверенности.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состояния Гамлета по ходу пьесы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 только настроение героя, но и смену его уверенности, когда он пытается понять, кому можно доверять.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Уильяма Шекспира «Гамлет, принц датский»; последовательность ключевых сцен пьесы.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краткого подъема уверенности наступает новый спад: сомнение остается сильнее быстрых решений.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792511"/>
            <a:ext cx="3765900" cy="23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и другие герои трагедии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персонажи по-своему относятся к правде и действуют в сложной ситуации.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ищет правду, а остальные герои показывают, как страх, власть и зависимость искажают поступки людей.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Уильяма Шекспира «Гамлет, принц датский»
</a:t>
            </a:r>
            <a:endParaRPr lang="en-US" sz="113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450" y="1688475"/>
            <a:ext cx="525600" cy="46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350" y="1711835"/>
            <a:ext cx="525600" cy="420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2250" y="1688475"/>
            <a:ext cx="525600" cy="467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и Клавдий: главный конфликт трагедии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91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Лицемерие Клавдия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Клавдий умеет скрывать свои намерения за вежливыми словами и внешним спокойствием. Для Гамлета это особенно опасно, потому что за показной доброжелательностью прячется преступление и стремление удержать власть.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3190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против лжи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3190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стремится понять, что произошло на самом деле, и не принимает удобную версию событий. Его борьба с Клавдием становится столкновением честного поиска истины с сознательным обманом и самооправданием.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1046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порядок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046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Гамлета Клавдий разрушает не только семью, но и законный порядок в государстве. Поэтому их противостояние выходит за рамки личной вражды и превращается в трагедию всей Дании.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и Гертруда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2125" y="2609850"/>
            <a:ext cx="2159400" cy="3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короля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3139884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тяжело переживает утрату отца и ждёт от матери поддержки и верности памяти мужа.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463313" y="2132075"/>
            <a:ext cx="2253600" cy="29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брак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50053" y="2639124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Поспешный союз Гертруды с Клавдием вызывает у сына боль, недоверие и чувство нравственного потрясения.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291650" y="1624950"/>
            <a:ext cx="2253600" cy="29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разрыв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078340" y="2132063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слова Гамлета показывают, что любовь к матери соединяется у него с разочарованием и обидой.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и Офелия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относится к Офелии не только как к придворной девушке, но и как к человеку, которому он доверял. Однако он вынужден скрывать чувства, чтобы не сделать её участницей опасной игры при дворе.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Полоний и придворная среда вмешиваются в их отношения, заставляя Офелию подчиняться чужой воле. Из-за этого искренность сменяется настороженностью, а личное чувство оказывается под постоянным контролем взрослых.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Резкость Гамлета ранит Офелию, хотя за ней скрываются страх, боль и желание защитить её от придворной лжи. Поэтому их история становится одной из самых печальных в трагедии.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связанные с образом Гамлета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одежда Гамлета сразу показывает его скорбь и внутреннюю замкнутость. Этот цвет делает героя заметным среди придворных и подчёркивает, что он не желает притворяться, будто всё в Эльсиноре осталось прежним.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Чёрный траур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придворного шута напоминает Гамлету о том, что перед смертью все люди равны. Этот образ помогает зрителю увидеть, насколько хрупкой и недолговечной является человеческая жизнь, даже если она была весёлой и яркой.
</a:t>
            </a:r>
            <a:endParaRPr lang="en-US" sz="1083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Йорика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Спектакль в пьесе становится не развлечением, а способом проверить совесть Клавдия. Через сцену Шекспир показывает, что искусство может раскрывать скрытое и заставлять человека выдать себя без прямого обвинения.
</a:t>
            </a:r>
            <a:endParaRPr lang="en-US" sz="1099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как правда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особенно важны в образе Гамлета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черты сильнее всего формируют характер героя и влияют на его решения в трагедии.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трагедии Уильяма Шекспира «Гамлет, принц датский»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сомнение и долг: именно они заставляют Гамлета медлить, проверять факты и мучительно выбирать между мыслью и действием.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не принимает готовые ответы и сам ищет правду. Это близко тем, кто сталкивается с трудным выбором и не хочет ошибиться из-за чужих советов или красивых слов.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переживает одиночество и непонимание, особенно когда окружающие скрывают свои намерения. Такие чувства знакомы подросткам, которые учатся доверять людям и одновременно проверять их поступки.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видит, что мир может быть несправедливым, но не соглашается считать это нормой. Его внутренний протест помогает читателю задуматься о честности, совести и личной ответственности.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остаётся живым образом ещё и потому, что он не идеален. Он сомневается, сердится, ошибается, но продолжает думать о добре и зле, как настоящий человек.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Гамлет остается понятным современным читателям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02" y="1345200"/>
            <a:ext cx="498549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Цитаты, раскрывающие характер Гамлета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цитаты помогают увидеть главные черты героя и понять, как через слово Шекспир показывает его внутренний мир.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У. Шекспир, «Гамлет, принц датский»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высказывания показывают, что Гамлет одновременно размышляет о жизни, чувствует разлад мира и ценит возможности человека.
</a:t>
            </a:r>
            <a:endParaRPr lang="en-US" sz="162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финал Гамлета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8800" y="1648050"/>
            <a:ext cx="16908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Эльсинор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8800" y="2206275"/>
            <a:ext cx="1690800" cy="7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понимает, что события уже нельзя остановить, и начинает действовать решительнее, чем прежде.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684725" y="2193813"/>
            <a:ext cx="16908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Поединок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684725" y="2752038"/>
            <a:ext cx="1690800" cy="7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Схватка с Лаэртом становится последним испытанием героя и показывает, что двор погружён в ложь и опасность.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839300" y="2740130"/>
            <a:ext cx="16908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Разоблачение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839300" y="3298355"/>
            <a:ext cx="1690800" cy="7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смертью Гамлет успевает открыть правду о коварстве Клавдия, и скрытое преступление становится очевидным.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6993875" y="3289340"/>
            <a:ext cx="16908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героя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993875" y="3847565"/>
            <a:ext cx="1690800" cy="7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Гамлета завершает его путь и одновременно символизирует крушение всего порочного порядка в Дании.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образа Гамлета в мировой культуре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Гамлета стало символом человека, который долго думает перед важным выбором. Так называют того, кто не спешит действовать, потому что хочет понять последствия своих решений.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остаётся известным потому, что в нём соединяются ум, боль и честность. Такой герой понятен людям любого возраста, ведь каждому приходится выбирать между удобством и правдой.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вдохновлял писателей, режиссёров, художников и актёров в разных странах. Каждый новый век по-своему читает эту трагедию, находя в ней вопросы о совести и свободе.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00" y="459750"/>
            <a:ext cx="3910500" cy="42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43500" y="360000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как герой совести и выбора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143500" y="3240000"/>
            <a:ext cx="35910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Гамлета показывает, что поиск правды требует мужества, а честный выбор не всегда приносит спокойствие. Именно поэтому трагедия Шекспира остаётся важной и сегодня.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2026-05-22T20:32:08Z</dcterms:created>
  <dcterms:modified xsi:type="dcterms:W3CDTF">2026-05-22T20:32:08Z</dcterms:modified>
</cp:coreProperties>
</file>