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что происходит вокруг нас каждый день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рядом с нами каждую минуту.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знакома каждому школьнику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каждый день подсказывает, что надеть, брать ли зонт и как пойдут игры во дворе. Она делает обычное утро то солнечным, то хмурым — и всегда немного неожиданным, как сюрприз от неба.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погода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облака на небе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дождь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поверхности рек, озёр, луж и морей вода превращается в пар и поднимается вверх. Солнце помогает этому процессу, как невидимый помощник.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становится тяжелее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капельки соединяются и образуют облако. Когда капелек становится слишком много, облако темнеет и начинает тяжело висеть в небе.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остывает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водяной пар встречает более холодные слои и охлаждается. Тогда он становится крошечными капельками воды, которые уже можно собрать вместе.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дождь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капли больше не удерживаются в облаке и падают на землю. Так начинается дождь, который поливает улицы, деревья и цветы.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град и туман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меняется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солнечное тепло запускает изменения воздуха, облаков и осадков.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его сила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ветерок чуть шевелит листья и приятно охлаждает кожу. Он помогает почувствовать, что воздух двигается, даже если вокруг всё кажется спокойным.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меняет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тепло и холод, поэтому погода может меняться очень быстро. Он словно невидимый путешественник, который не любит стоять на месте.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качает деревья, несёт пыль и быстро гонит облака по небу. Иногда он делает прогулку короче, чем хотелось бы, особенно у открытых мест.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 прохладой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воздух может быть прохладным, даже если днём станет тепло. Термометр помогает заметить эту разницу. Если посмотреть на него перед школой, легче понять, нужна ли куртка или достаточно лёгкой кофты.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жаркий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столбик термометра часто поднимается выше, и на улице становится жарко. Тогда хочется пить воду, искать тень и гулять не слишком долго под прямым солнцем.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любят сюрпризы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температура меняется особенно быстро. Утром может быть зябко, а к обеду уже совсем тепло, поэтому погода будто играет с нами в прятки.
</a:t>
            </a:r>
            <a:endParaRPr lang="en-US" sz="1475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50" y="2134249"/>
            <a:ext cx="27705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654" y="2134249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5195" y="2157859"/>
            <a:ext cx="633600" cy="5068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 прогноз погоды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насколько воздух тёплый или холодный. По его данным метеорологи понимают, где уже тепло, а где ещё держится прохлада или мороз.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прибор помогает узнать, откуда дует ветер. Он поворачивается вслед за воздухом, как любопытный указатель, который всё время следит за направлением.
</a:t>
            </a:r>
            <a:endParaRPr lang="en-US" sz="1497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измеряет давление воздуха. Когда оно меняется, метеорологи понимают, что погода может скоро стать другой — например, пойти дождь или усилиться ветер.
</a:t>
            </a:r>
            <a:endParaRPr lang="en-US" sz="1469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смотрят на облака и большие области Земли сверху. Благодаря им видно, где уже идут осадки и куда движутся большие облачные массы.
</a:t>
            </a:r>
            <a:endParaRPr lang="en-US" sz="1597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метеостанции приборы работают вместе и собирают точные наблюдения. Потом специалисты сравнивают данные и составляют прогноз на сегодня и на завтра.
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94" y="2225041"/>
            <a:ext cx="3230006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хорошей и плохой погоды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подходит для разной погоды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одежды и действий зависит от того, какая погода на улице прямо сейчас.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656" y="2367705"/>
            <a:ext cx="2261793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разные времена года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разных местах Земли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всегда своя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моря воздух обычно влажный, а ветер приносит свежесть и запах воды. Погода там меняется не так быстро, как кажется, но туман и облака могут появляться довольно часто.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даже летом может быть холоднее, чем внизу. Чем выше поднимаешься, тем воздух становится прохладнее, а облака иногда оказываются совсем рядом, будто можно дотронуться рукой.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Пустыня, где почти нет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воздух очень сухой, а солнце сильно нагревает землю днём. Ночью же становится заметно прохладнее, и именно поэтому погода там кажется такой необычной.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бывает опасной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иногда меняется быстро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может начаться спокойно: светит солнце, небо ясное, а воздух кажется тёплым и тихим. Но уже в это время в атмосфере начинается движение.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воздушных масс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холодный воздух встречаются. Они не любят мириться, поэтому начинают толкаться, и из-за этого погода становится неустойчивой и переменчивой.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облаков и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поднимается, в небе собираются облака, усиливается ветер. Иногда появляются осадки, и солнце быстро прячется, как будто играет в прятки.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погода может снова измениться: дождь закончится, усилится холод или, наоборот, выглянет солнце. Поэтому прогноз иногда уточняют несколько раз за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повседневной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погоде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появляется, когда солнечный свет проходит через капли воды в воздухе. Поэтому её часто видно после дождя, когда небо уже начинает светлеть.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и гром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— это очень яркая вспышка в небе, а гром — звук, который мы слышим после неё. Сначала виден свет, а потом доходит звук.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жаркие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места, где жара бывает очень сильной, а дождь — редким гостем. Там погода совсем не похожа на привычную весеннюю прохладу.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одинаковой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погода может сильно отличаться: где-то почти всегда тепло, а где-то долго лежит снег. Земля умеет удивлять своими погодными настроениями.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маленьким наблюдателем погоды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рядом с нами каждый день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постоянно, и в этом её маленькое волшебство. Если наблюдать за небом, ветром и осадками, можно лучше понимать природу, выбирать одежду и чувствовать себя увереннее на улице.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2026-05-25T16:14:26Z</dcterms:created>
  <dcterms:modified xsi:type="dcterms:W3CDTF">2026-05-25T16:14:26Z</dcterms:modified>
</cp:coreProperties>
</file>