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России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гимн: узнаём Россию вместе.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России нужны символы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помогают узнать страну, чувствовать её единство и помнить историю. Они встречаются в школе, на праздниках, соревнованиях и важных документах, где всегда говорят о России всерьёз и с уважением.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флаг: белый, синий, красный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России — это прямоугольное полотнище из трёх горизонтальных полос: белой, синей и красной. Эти цвета легко запомнить и сразу узнать среди множества других флагов.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часто связывают с чистотой и миром, синий — с верностью и честностью, а красный — с силой и смелостью. Так флаг словно рассказывает о характере страны.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его поднимают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можно увидеть на зданиях, школьных линейках, праздниках и спортивных соревнованиях. Когда он поднимается, всё вокруг становится чуть торжественнее — даже самые шумные ребята на минуту замирают.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российского флага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появляется бело-сине-красный триколор. Он начинает использоваться как особый знак страны и постепенно становится хорошо узнаваемым.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Петра I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Петре I триколор получает широкую известность. Его начинают связывать с развитием российского флота и государства.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 год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долгого перерыва бело-сине-красный флаг снова становится государственным символом России. Для страны это важный исторический момент.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августа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отмечают День Государственного флага России. Праздник напоминает, что у флага есть своя история и большое значение для всей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15076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637" y="1887806"/>
            <a:ext cx="172125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5374" y="1887806"/>
            <a:ext cx="172125" cy="229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увидеть флаг России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часто появляется на линейках, торжественных мероприятиях и в классах. Для детей это знакомый знак, который помогает чувствовать связь со страной.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зданиях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поднимают над Кремлём, на зданиях власти и других официальных местах. Так сразу видно, что здесь работает государство и принимаются важные решения.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соревнованиях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международных состязаниях флаг России виден рядом с победителями и командами. Он поддерживает спортсменов и напоминает, за какую страну они выступают.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документах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изображают на официальных бумагах, афишах и материалах, связанных с государством. По нему легко понять, что документ относится к России.
</a:t>
            </a:r>
            <a:endParaRPr lang="en-US" sz="9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России: двуглавый орёл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59280" y="1769015"/>
            <a:ext cx="15696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России изображает золотого двуглавого орла на красном щите. Это один из самых узнаваемых символов страны, который сразу привлекает внимание.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13600" y="1771905"/>
            <a:ext cx="15711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Короны и знаки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орлом расположены три короны, а в лапах он держит скипетр и державу. Эти детали показывают государственную власть и её значимость.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959838" y="1771905"/>
            <a:ext cx="15729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Всадник на щите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груди орла находится всадник, который поражает дракона. Этот образ напоминает о победе добра над злом и о защите Родины.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12226" y="1771905"/>
            <a:ext cx="15729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историей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связан с многовековой историей России. Он показывает, что государство имеет сильные традиции и важные символы, которые сохраняются до наших дней.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части герба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147028" y="3640725"/>
            <a:ext cx="15984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Всадник на щите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Всадник на груди орла показывает победу добра над злом. Этот образ делает герб не только красивым, но и очень понятным по смыслу.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5461972" y="3640725"/>
            <a:ext cx="15984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Держава тоже означает власть и целостность страны. Она напоминает о том, что Россия — самостоятельное государство со своими традициями и законами.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776906" y="3640725"/>
            <a:ext cx="15984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Скипетр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Скипетр — это знак власти и управления. В гербе он подчёркивает, что у страны есть порядок, законы и государственные правила.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2091829" y="3640725"/>
            <a:ext cx="15984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короны символизируют единство государства. Они показывают, что Россия — одна большая страна, где важны согласие и общая ответственность.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06750" y="3640725"/>
            <a:ext cx="15984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головы орла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головы орла напоминают о силе и величии страны. Кажется, будто он смотрит сразу в разные стороны и всё замечает — настоящий сторож государства.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герб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Паспорта и документы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можно увидеть на паспорте, печатях и важных бумагах. Он помогает сразу понять, что документ выдан от имени государства.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и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герба есть на монетах и некоторых официальных знаках. Даже в кармане он напоминает, что связан с Россией.
</a:t>
            </a:r>
            <a:endParaRPr lang="en-US" sz="1281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учреждений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размещают на зданиях государственных организаций и в местах проведения официальных церемоний. Он подчёркивает важность и торжественность этих мест.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выставки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герб можно увидеть как часть истории страны. Он помогает узнать, как менялись государственные знаки и почему они важны.
</a:t>
            </a:r>
            <a:endParaRPr lang="en-US" sz="12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слушают стоя
</a:t>
            </a:r>
            <a:pPr algn="l" indent="0" marL="0">
              <a:lnSpc>
                <a:spcPct val="115000"/>
              </a:lnSpc>
              <a:buNone/>
            </a:pPr>
            <a:r>
              <a:rPr lang="en-US" sz="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 — это торжественная песня страны. Когда он звучит, люди обычно встают и слушают внимательно, потому что это знак уважения к Родине и к важному моменту.
</a:t>
            </a:r>
            <a:endParaRPr lang="en-US" sz="1107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создал гимн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Музыку гимна написал Александр Александров, а слова — Сергей Михалков. Их работа помогла создать мелодию, которую узнают с первых звуков и которая звучит очень торжественно.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на больших событиях
</a:t>
            </a:r>
            <a:pPr algn="l" indent="0" marL="0">
              <a:lnSpc>
                <a:spcPct val="115000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исполняют на праздниках, спортивных соревнованиях и государственных встречах. В такие минуты зал становится особенно тихим, а потом — очень гордым и радостным.
</a:t>
            </a:r>
            <a:endParaRPr lang="en-US" sz="111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исполняют гимн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78300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Поднятие флага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звучит, когда поднимают флаг России. Это делает момент особенно торжественным и напоминает о важности государственных символов.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29858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линейки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торжественных линейках гимн исполняют в начале важных мероприятий. Дети слушают его внимательно и учатся уважению к стране.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1424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матчи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соревнованиями и после побед гимн звучит особенно громко и гордо. Он поддерживает спортсменов и радует болельщиков.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32997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исполняют при встречах глав государств и на больших праздниках. В такие моменты он помогает людям почувствовать единство и общую гордость.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использования символов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России используются по строгим правилам, которые установлены Конституцией и федеральными законами. Они нужны, чтобы флаг, герб и гимн выглядели и звучали одинаково во всей стране.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без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порядок полос на флаге менять нельзя. Если рисунок исправить или перепутать полосы, символ перестанет быть верным знаком России и потеряет своё значение.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без искажений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тоже должен изображаться точно: с орлом, щитом, коронами, скипетром и державой. Нельзя дорисовывать лишнее или изменять детали, потому что у каждого элемента есть смысл.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с уважением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слушают стоя, спокойно и внимательно. Во время его исполнения не разговаривают и не отвлекаются, ведь это торжественный знак страны, который объединяет людей.
</a:t>
            </a:r>
            <a:endParaRPr lang="en-US" sz="11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государственный символ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внешнему виду и звучанию можно быстро определить, какой перед нами символ России.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в школе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линейка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школьной линейке флаг поднимают особенно торжественно, а гимн помогает начать день с общего внимания. Такие моменты учат детей собранности и уважению к правилам.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 стенды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классах можно увидеть изображения герба и флага на стендах, плакатах и учебных материалах. Они напоминают, что школа связана с жизнью всей страны.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и концертах государственные символы делают событие более торжественным. Они помогают детям почувствовать, что школьный праздник — часть большой жизни России.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школе многие дети впервые узнают, как выглядят символы страны и почему к ним относятся бережно. Это важный урок не только по предмету, но и по воспитанию.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на праздниках и победах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начинается с флага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России или Дне Государственного флага площадь сразу становится ярче. Над ней поднимаются бело-сине-красные полотнища, и даже самые непоседливые зрители на минуту замирают, чтобы увидеть этот торжественный момент.
</a:t>
            </a:r>
            <a:endParaRPr lang="en-US" sz="1199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звучит гимном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спортивной победы в зале или на стадионе звучит гимн, и все понимают: это минута общей радости. Спортсмены, болельщики и тренеры чувствуют себя одной командой, а победа становится общим достижением страны.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Дипломы и афиши с гербом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афишах, дипломах и грамотах часто помещают герб России, чтобы сразу показать: событие официальное и важное. Такой знак делает праздник или награду ещё серьёзнее и напоминает о связи с государством.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история страны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хранит память о древней истории России. Двуглавый орёл появился давно и напоминает, что у государства есть глубокие корни и богатое прошлое.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показывает, как страна менялась и развивалась, сохраняя свои узнаваемые цвета. Он словно говорит: Россия идёт вперёд, но не забывает свои традиции.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как общий голос страны. Когда его слышат люди разных возрастов и городов, они чувствуют, что у России есть одно большое настоящее и общее будущее.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символы важны для людей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знак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видят флаг, герб или слышат гимн, они сразу узнают Россию. Это общий знак, который понятен жителям разных городов, как большой дружеский привет.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помогают почувствовать, что все люди в стране связаны друг с другом. У них могут быть разные занятия, но Родина у них одна.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и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вызывают гордость за свою страну и напоминают о её законах, истории и достижениях. Такое уважение делает людей внимательнее к Родине и друг к другу.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бережно относиться к символам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берегут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не рвут, не пачкают и не используют как обычную ткань. К нему относятся аккуратно, потому что это государственный символ, а не просто красивый рисунок.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не меняют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нужно изображать точно и аккуратно, без лишних деталей и смешных исправлений. Любое искажение делает символ неправильным и неуважительным по отношению к стране.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слушают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исполнения гимна нужно встать, не шуметь и слушать спокойно. Такое поведение показывает уважение к Родине и к людям вокруг.
</a:t>
            </a:r>
            <a:endParaRPr lang="en-US" sz="11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году был утверждён современный текст гимна России.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 Президента Российской Федерации от 30 декабря 2000 года № 2110 «О Государственном гимне Российской Федерации»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важен для истории символов: тогда появился современный текст гимна, который знают и взрослые, и школьники. Так сохраняется связь поколений.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что мы узнали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России легко узнать по трём горизонтальным полосам: белой, синей и красной. Он поднимается на зданиях, праздниках и соревнованиях как знак страны.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России изображает золотого двуглавого орла на красном щите. Эта эмблема встречается на паспортах, монетах и официальных документах.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 — торжественная песня страны. Его слушают стоя, когда проходят важные события, чтобы показать уважение и внимание.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символа вместе помогают узнать Россию, почувствовать её историю и понять, что люди живут в одной большой стране.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Символы, которые объединяют страну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 — это не просто знаки, а часть жизни России. Они помогают помнить историю, чувствовать гордость и относиться к Родине с уважением.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2026-05-25T23:52:16Z</dcterms:created>
  <dcterms:modified xsi:type="dcterms:W3CDTF">2026-05-25T23:52:16Z</dcterms:modified>
</cp:coreProperties>
</file>