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 реформы в XIX веке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протест, реформа и война меняли государства и общества.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ускоренных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ускорил переход к индустриальному обществу, где старые порядки уже не удерживали политические и социальные конфликты.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на уроке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Причины перемен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в XIX веке нарастали революции и зачем государства переходили к реформам. Важно увидеть не отдельные события, а общую логику перемен.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Революционные кризисы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Проследим крупнейшие революционные волны 1830 и 1848 годов, а также Парижскую Коммуну. Они показывают, как менялись формы протеста и пределы его успеха.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Реформы и модернизация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рассмотрим реформы в Великобритании, России, Германии, Италии и Японии. Это позволит понять, как разные страны отвечали на один и тот же вызов.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Идеи эпохи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либерализм, национализм и социализм как идейные основы политической борьбы. Эти направления задавали язык требований, программ и массовой мобилизации.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как центр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стала исходной точкой многих политических волн XIX века: именно там чаще всего возникали новые формы протеста, которые затем влияли на соседние страны.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века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регионов помогает увидеть, что перемены XIX века были не единым процессом, а чередой разных исторических решений.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ответы на кризис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развивала реформы постепенно, а Россия и Япония искали собственные пути модернизации, не повторяя французский революционный сценарий.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нации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 и Италия демонстрируют связь между национальным вопросом и борьбой против старых политических структур, особенно в 1848 году.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распространение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Бельгия, Польша и германские государства показывают, что революционные идеи быстро переходили через границы, но в каждой стране принимали особую форму.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перемен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 реформа: ключевые признаки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31742" y="1816494"/>
            <a:ext cx="3538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31742" y="2505500"/>
            <a:ext cx="353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обычно означает резкий разрыв с прежним порядком: массовое выступление, смену власти, слом старых институтов и высокую неопределённость исхода.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45617" y="1816494"/>
            <a:ext cx="3538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45617" y="2505500"/>
            <a:ext cx="353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меняет систему постепенно: через законы, административные решения и расширение прав без полного разрушения государства. Поэтому она чаще сохраняет преемственность.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причины кризиса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индустриальной эпохи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создала новые богатства, но распределялись они неравномерно. Наряду с фабриками росли бедность, зависимость труда и разрыв между слоями общества.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увеличивались быстрее, чем дороги, жильё, санитария и социальная помощь. Перенаселение усиливало напряжение и делало бедность особенно заметной.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участие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политические права сохранялись у узкого круга собственников. Большинство населения почти не влияло на решения власти и выборы.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старого порядка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привилегии, цензовые барьеры и слабое представительство тормозили обновление. Старые институты уже не соответствовали реальным изменениям в экономике и 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Поводы, которые запускали выступления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Хлебный кризис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 подорожание хлеба быстро превращали бытовое недовольство в политический протест, особенно там, где население уже испытывало давление бедности.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переход к кризису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Накопленное недовольство могло вспыхнуть за считаные месяцы, если совпадали экономические трудности, политические ограничения и удачный повод для выступления.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государства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поражения и бюджетные трудности подрывали доверие к власти. Когда государство казалось слабым, у оппозиции появлялся шанс вывести людей на улицы.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спад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спады 1820-х и 1840-х годов усиливали безработицу и страх перед будущим. В таких условиях протест становился массовым и особенно острым.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и лозунги эпохи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требовал конституции, гражданских свобод и представительных институтов. Для его сторонников закон должен был ограничивать произвол власти.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язык века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не только объясняли проблемы, но и формировали лозунги, с которыми люди выходили на митинги, в петиции и на баррикады.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критиковал эксплуатацию наёмного труда и крайнее имущественное неравенство. Он ставил социальную справедливость в центр политической повестки.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утверждал право народа на политическое самоопределение и объединение. Он превращал язык, историю и культуру в основу общественной мобилизации.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массовая политика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пресса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журналы расширили круг людей, вовлечённых в политику. Новости, статьи и карикатуры помогали быстро распространять требования и настроения.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и выборы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партий и избирательных кампаний изменило саму логику борьбы за власть. Теперь важны были не только связи элит, но и поддержка избирателей.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политического поля
</a:t>
            </a:r>
            <a:endParaRPr lang="en-US" sz="1083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Организованные группы начали влиять на решения государства наравне с монархией и бюрократией. Это стало важным шагом к современной политике.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участия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Клубы, собрания, митинги и петиции сделали протест более организованным. Политика всё чаще выходила за пределы двора и парламентских кабинетов.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показали, что национальный вопрос в Европе стал одной из главных политических сил века.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1830–1831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польского восстания, которое стало частью общеевропейской волны протестов.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революций 1830-х годов и Польского восстания 1830–1831 годов
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году революционная волна охватила почти всю Европу и стала крупнейшим кризисом века.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общеевропейского кризиса, связанного с борьбой за свободы и национальное единство.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по революциям 1848 года, включая Encyclopaedia Britannica.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 — начало волны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февральские события свергли Июльскую монархию и открыли путь ко Второй республике. Париж стал отправной точкой новой волны, где политический кризис быстро превратился в массовое движение.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государства — поиск единства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германских государствах революции привели к созыву Франкфуртского национального собрания. Хотя попытка создать общегерманский порядок не удалась, именно здесь укрепилась идея политического единства.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 — имперский кризис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Австрийской империи выступления охватили Вену, Прагу и Венгрию. Здесь революция соединила либеральные требования с национальными, а власть ответила сочетанием уступок, манёвров и последующего подавления.
</a:t>
            </a:r>
            <a:endParaRPr lang="en-US" sz="978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революций 1848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 ход революционных выступлений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мирные требования переходили в массовое столкновение, а затем — в политический раскол.
</a:t>
            </a:r>
            <a:endParaRPr lang="en-US" sz="10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революции не всегда побеждали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государства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режимы сохраняли контроль над армией, полицией, чиновничеством и финансами. Это позволяло быстро изолировать восставшие города, перехватывать инициативу и возвращать ситуацию под государственный контроль.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союзников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лидеры часто поддерживали перемены только до момента, когда рабочие начинали требовать социальных преобразований. Страх перед радикализацией раскалывал коалиции и ослаблял революционный лагерь.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движений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сталкивались с региональными и языковыми противоречиями. Общий лозунг свободы не всегда объединял разные группы, поэтому единая программа и согласованное руководство возникали не сразу.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результат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всё же революции не прошли бесследно: во многих странах исчезали феодальные ограничения, а идея конституции становилась политической нормой. Даже поражение ускоряло обновление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Коммуна как крайний поворот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1871: кризис и восстание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Франции в войне с Пруссией в Париже возникло восстание против капитуляции и старой власти. Город вошёл в период политического эксперимента.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Коммуны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мае 1871 года Коммуна была разгромлена правительственными войсками. Поражение показало, что революционная власть без устойчивой опоры уязвима перед организованной государственной силой.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 дня 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 взяла власть в столице и попыталась строить новый порядок на основе выборности, местного самоуправления и гражданского участия. Её решения стали символом радикальной демократии.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путь реформ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представительства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1832 года перераспределил избирательные округа и расширил представительство буржуазии. Он не сделал систему демократической, но признал необходимость обновления парламента.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рабочих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и массовые кампании усиливали влияние городских рабочих. Борьба за права шла не только в парламенте, но и через петиции, митинги и организованное давление снизу.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без слома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путь реформ показал, что политические изменения могут идти поэтапно. Постепенное расширение участия снижало риск революционного взрыва и сохраняло устойчивость системы.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 труде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законы ограничивали рабочий день и эксплуатацию детей. Государство постепенно вмешивалось в промышленную жизнь, отвечая на давление общества и рост рабочего вопроса.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реформы Александра II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1861 года отменил крепостное право и формально сделал миллионы крестьян лично свободными. Однако земля и условия выхода из общины сохранили тяжёлые ограничения для деревни.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результат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преобразования, выкупные платежи, сословные различия и нерешённый крестьянский вопрос сохраняли напряжение. Реформы обновили государство, но не сняли все противоречия.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 ввела открытый процесс, адвокатуру и равенство сторон в суде. Военная реформа сократила срок службы и изменила комплектование армии, сделав его более регулярным.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и городская реформы расширили местное самоуправление, позволив решать практические вопросы на местах. Это было важным шагом к более сложной и современной системе управления.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сопоставлены ключевые этапы объединения двух стран: в Италии процесс завершился раньше, а в Германии — позже и под более жёстким руководством.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 Италии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пришли к единству через политическую централизацию, но Германия опиралась на силу Пруссии, а Италия — на сочетание войны, дипломатии и национального движения.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объединения Италии и Германии: 1861 и 1871 гг.
</a:t>
            </a:r>
            <a:endParaRPr lang="en-US" sz="9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реформы вместо революции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перелом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Мэйдзи в 1868 году ликвидировала власть сёгуната и вернула политический центр императору. Это позволило быстро перестроить государство без длительной революционной войны.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усилили центральную власть и ускорили превращение страны в современное государство. В отличие от многих европейских примеров, перемены были проведены быстро и сравнительно целостно.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сверху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создало новую армию, реформировало школу и поддержало промышленное развитие. Япония целенаправленно перенимала западные институты, сохраняя при этом собственную политическую традицию.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протест становится порядком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XIX века показывает: революции открывали дорогу переменам, но устойчивыми они становились только тогда, когда их закрепляли реформы, законы и новые институты власти.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2026-07-26T13:51:37Z</dcterms:created>
  <dcterms:modified xsi:type="dcterms:W3CDTF">2026-07-26T13:51:37Z</dcterms:modified>
</cp:coreProperties>
</file>