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греческая колонизация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греки расселялись по Средиземному и Чёрному морям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массовое основание греческих поселений за пределами Эллады в VIII–VI веках до н. э. Колонии сохраняли язык, богов и связь с родным полисом, но постепенно становились самостоятельными городами.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Великой греческой колонизацией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греки покидали родные земли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Греции оставлял мало удобных равнин для земледелия. Когда население росло, многим семьям не хватало участков, чтобы прокормиться и передать землю детям.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 и бедность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бедняков попадала в зависимость от кредиторов и искала шанс начать жизнь заново. Переселение давало возможность избежать долгов и получить собственный надел.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отправлялись туда, где можно было добывать металл, древесину, соль и другие нужные материалы. Особенно важны были места с удобными гаванями и выгодной торговлей.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морю открывало доступ к дальним рынкам и новым партнёрам. Поэтому переселенцы выбирали берега, где было удобно принимать корабли и вести обмен товарами.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 полисах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 между знатными родами и группами граждан нередко делали жизнь в полисе напряжённой. Для части людей отъезд становился выходом из борьбы за власть.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решение о переселении влияли и экономические, и политические обстоятельства. Люди искали не только землю, но и более спокойную и выгодную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двигателями колонизации были земельный дефицит и торговые возможности; остальные причины усиливали это стремление.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о Великой греческой колонизации; данные представлены в виде относительной оценки причин.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колонизации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греческого полиса при основании поселения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основывали новую колонию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руководитель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Ойкист возглавлял переселение и считался основателем нового города. От его решений зависели выбор места, порядок заселения и первые правила жизни колонии.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ойкист помогал делить участки между переселенцами, чтобы избежать споров. Он стремился сделать поселение устойчивым и удобным для земледелия, ремёсел и торговли.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богами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отплытием и после прибытия ойкист участвовал в обрядах, которые должны были обеспечить покровительство богов. Для греков это было важной частью любого большого начинания.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начале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ойкиста сохранялось в предании как имя человека, открывшего новой общине путь к жизни. Его уважали как основателя, даже когда колония становилась самостоятельной.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Ойкист — основатель колонии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направлялись греческие переселенцы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греческие переселенцы шли в Южную Италию, на Сицилию и к берегам Южной Франции. Там они находили удобные бухты, плодородные земли и оживлённую торговлю.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Причерноморье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северо-восток колонисты двигались к берегам Чёрного моря и Боспора. Эти места были важны для обмена хлебом, рыбой, солью и другими товарами.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греческие поселения возникали в Северной Африке, особенно в районах, где можно было развивать земледелие и держать связь с морскими маршрутами.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Эгейского моря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поселений появилось и на островах Эгейского моря. Они помогали контролировать морские пути, служили остановками для кораблей и соединяли разные части греческого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несколько известных колоний, их города-основатели, век основания и главная особенность поселения.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возникали в разных регионах, но почти всегда у моря и в местах, удобных для обмена и контроля путей.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Историко-географический обзор греческих колоний; примеры приведены по общепринятым данным.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греческие колонии и их 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поселений появлялось там, где были удобные гавани, плодородные земли и важные морские пути между континентами.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Италия и Сицилия стали главными зонами расселения; остальные регионы играли заметную, но более узкую роль.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распределения греческих колоний по регионам на основе учебных карт и исторических обзоров; значения условные, для сравнения.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греческих колоний было больше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и местное население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греки и местные жители торговали друг с другом и жили рядом без постоянных войн. Обе стороны получали выгоду от обмена товарами и знаниями.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и войны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переселенцы занимали удобные берега и вытесняли прежних жителей. В таких случаях возникали столкновения за землю, воду, пастбища и контроль над торговыми путями.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приносили греки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распространяли керамику, письмо, оружие, виноградарство и оливковые деревья. Вместе с ними в новые земли приходили привычные для эллинов обычаи и религиозные представления.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заимствовали у 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местных народов греки получали зерно, металлы, древесину и полезный опыт. Иногда они перенимали и отдельные обычаи, которые помогали жить в незнакомой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стало дорогой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плавания заставили греков лучше строить корабли, точнее прокладывать маршруты и увереннее держаться на море. Морская дорога превратилась из риска в обычный способ связи между городами.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Возросла роль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полисах заметнее стали купцы, владельцы мастерских и люди, связанные с обменом. Через колонии товары быстрее доходили до новых рынков, а прибыль от торговли поддерживала города.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Расцвели 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посуду, оружие, украшения и сосуды для перевозки товаров подталкивал развитие мастерских. Ремесленники работали для моряков, переселенцев и жителей новых поселений, а не только для своего города.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стал шире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Оливковое масло, вино, керамика и металлы курсировали между берегами Средиземного и Чёрного морей. Колонизация сделала хозяйство греков более связанным и разнообразным, чем раньше.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менялось в жизни греческого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связывали города-колонии с метрополиями и рынками соседних народов, поэтому состав грузов часто менялся в зависимости от региона и времени года.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Преобладали товары, которые легко перевозить и выгодно продавать, а ввозились прежде всего продукты и сырьё, без которых трудно было строить и жить.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«Великая греческая колонизация»; схема распределения товаров составлена по содержанию урока.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товары чаще всего перевозили греки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Причерноморские колонии как связь с северными землями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Города-порты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Ольвия, Херсонес, Пантикапей и Фанагория стояли на удобных берегах и быстро стали центрами обмена. Через них шли суда, склады, рынки и связи с племенами степной зоны.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Торговля со степью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меняли свои изделия на хлеб, рыбу, соль и сырьё. Такие связи были выгодны обеим сторонам: колонии получали нужные товары, а местные жители — посуду, украшения и оружие.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Широкие контакты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причерноморские города греки узнавали о жизни скифов и других народов. Торговля постепенно превращалась не только в обмен вещами, но и в обмен знаниями, обычаями и способами ведения хозяйства.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Путь на север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колонии связывали греческий мир с северными землями и показывали, что море не разделяет, а соединяет. Именно поэтому Причерноморье стало важной частью античной торговой сети.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людей, обычаев и торговых связей в эпоху Великой греческой колонизации.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складывалась связь между метрополией и колонией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144" y="2728778"/>
            <a:ext cx="542971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колония сохраняла связь с родным городом, но развивалась как отдельный полис.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сходство — общая культура, а главное различие — политическая самостоятельность колонии.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«Великая греческая колонизация»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Метрополия и колония: сходства и различия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религия в новых городах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богам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новых поселениях греки строили святилища Зевсу, Аполлону, Афине и другим богам. Храм помогал городу оставаться частью общего греческого мира и напоминал о родных традициях.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колониях распространялись греческий алфавит, надписи и устная речь переселенцев. Благодаря этому жители разных городов могли читать законы, вести торговые записи и понимать друг друга.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мифы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переносили в новые города мифы, обряды и праздники. Общие религиозные традиции укрепляли связь между колонией и метрополией, даже если они находились очень далеко друг от друга.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обычаи не исчезали, а часто соединялись с греческими. Поэтому культура колоний становилась особенной: в ней рядом существовали эллинские и местные черты.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не только приносили прибыль, но и делали греческий мир более морским, подвижным и связанным общими путями сообщения.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эффект дала торговля: именно она подтолкнула рост ремёсел, укрепление флота и расширение культурных связей.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«Великая греческая колонизация»; значения отражают относительную значимость последствий по содержанию урока.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колонизации для Греции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212" y="1838326"/>
            <a:ext cx="1967924" cy="27049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колонизация была важна для Средиземноморья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Сеть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западных берегов Средиземного моря до Чёрного моря возникла цепочка греческих поселений. Она сделала морские пути безопаснее и удобнее для постоянного обмена между регионами.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Быстрый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этой сети быстрее распространялись товары, новости, знания и обычаи. Купцы, моряки и переселенцы связывали между собой очень далёкие области древнего мира.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Морская цивилизация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помогла грекам смотреть на море не как на границу, а как на дорогу. Так греческий мир превратился в большую морскую цивилизацию.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Массалия: ворота на запад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Массалия выросла в крупный торговый центр на берегу Средиземного моря. Со временем она стала Марселем, а память о древнем порте сохранилась в истории города и его морском характере.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Византий: город на проливе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 возник там, где особенно удобно контролировать морской путь между морями. Позднее на этом месте появился Константинополь, а затем Стамбул, но древнее значение пролива осталось прежним.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Пантикапей и Крым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Пантикапей был одним из важнейших центров в Северном Причерноморье. Его след виден в истории Крыма, где античные традиции долго переплетались с жизнью местных народов и морской торговлей.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колонии оставили след в истории городов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греческая колонизация изменила весь античный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помогла грекам решить проблему земли, укрепила торговлю и превратила море в главную дорогу общения. Благодаря колониям греческий мир стал шире, богаче и разнообразнее.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2026-05-31T23:12:36Z</dcterms:created>
  <dcterms:modified xsi:type="dcterms:W3CDTF">2026-05-31T23:12:36Z</dcterms:modified>
</cp:coreProperties>
</file>