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наземные растения: перенос растворов и опора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ролью крупных растений в природе и их строением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крупных наземных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растений на сушу около 450 миллионов лет назад изменил экосистемы Земли. Сосудистые ткани позволили им расти выше и занимать новые ниши, распространяясь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крупных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надёжный якорь и всасыватель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фиксирует растение в почве и всасывает воду с питательными веществами. Его разветвлённая структура увеличивает площадь контакта с почвой.
</a:t>
            </a:r>
            <a:endParaRPr lang="en-US" sz="124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опора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растение, направляя листья к свету. По нему движутся вода и питательные вещества от корня к листьям и обратно.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фабрики фотосинтеза и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преобразуют солнечную энергию в питательные вещества и обеспечивают обмен газами — кислородом и углекислым газом с окружающей средой.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тканей в крупных растениях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трубчатых клеток, часто мёртвых, обеспечивает восходящий поток воды и минеральных веществ к листьям.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представлена живыми клетками и транспортирует органические вещества, образованные в процессе фотосинтеза, к различным частям растения.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— склеренхима и колленхима — отвечают за прочность и устойчивость растения, помогая ему выдерживать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корневых систем и их роль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главный корень с боковыми ответвлениями, характерна для деревьев. Обеспечивает надёжное закрепление и глубокий доступ к водным резервам.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множества тонких корней одинаковой толщины, типична для трав. Эффективно собирает питательные вещества на поверхности почвы.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подъёма воды в растениях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возникает из-за поступления воды в клетки корня, что создаёт давление, подталкивающее воду вверх по стеблю.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испарение воды через устьица листьев — формирует силу всасывания, вытягивающую воду по ксилеме на значительные высоты.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корневого давления и транспирации обеспечивает непрерывное движение воды и питательных веществ в растении.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воды в растениях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влажность увеличивают скорость транспорта воды. Устьица листьев влияют на интенсивность испарения.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деревья значительно быстрее перемещают воду, что связано с их высотой и строением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744485"/>
            <a:ext cx="3856200" cy="116253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ксилемы и флоэмы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в структуре и функциях ксилемы и флоэмы, подчеркивая их взаимодополняющую роль в растении.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ткани обеспечивают необходимый обмен веществ, поддерживая жизнедеятельность растения.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 контроль испарения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расположены преимущественно на нижней стороне листьев и регулируют испарение воды через изменение тургора окружающих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баланс между необходимым водным обменом и защитой от избыточной потери влаги, а также поддерживают газообмен для фотосинтеза.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листьев в транспорте растворов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листья происходит испарение воды, что создаёт движущую силу для подъёма растворов по растению.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листьях преобразует свет в энергию, образуя глюкозу и другие питательные вещества.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органические вещества движутся по флоэме к стеблю, корням и другим частям растения обогащая их.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листья играют ключевую роль в обеспечении питания и водного баланса всего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функция стебля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обеспечивает вертикальную поддержку растению, позволяя ему расти в высоту и получать больше света для фотосинтеза. Он содержит прочные волокна, которые придают устойчивость даже при сильном ветре.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опорной роли, стебель служит транспортным путём для воды и питательных веществ от корней к листьям и обратно. У деревьев эта функция выполняется древесиной и сосудистыми пучками.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поддержанию опоры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 формируют годичные кольца, укрепляющие ствол и повышающие его прочность против механических повреждений и сгибания.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 разветвлённая корневая система повышает устойчивость растений, особенно на склонах и подверженных ветровым воздействиям местах.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кустарников и многолетних трав стебли утолщены и имеют прочные ткани, что обеспечивает необходимую жёсткость при ветре и других нагрузках.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развивают утолщённые основания и опорные корни, что помогает им сохранять равновесие в нестабильных условиях почвы и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воды от корня к листу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движения воды в сосудистых тканях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дуб и его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достигает высоты до 40 метров и обладает толстой корой, которая защищает древесину от внешних воздействий. Его мощные корни проникают глубоко, обеспечивая надёжное закрепление в почве.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дуба способствуют эффективному испарению и фотосинтезу, что поддерживает рост и развитие растения в различных климатических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характеристики секвойи — самого высокого растения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высоты и веса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может вырастать свыше 110 метров и удерживать огромный вес благодаря мощной древесной структуре и крепким корням. Эти корни образуют сеть, обеспечивающую устойчивость на ветру и в дождь.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транспортная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количество сосудов в ксилеме секвойи позволяет ей эффективно поднимать воду на десятки метров, поддерживая жизнедеятельность даже верхних ветвей с листьями.
</a:t>
            </a:r>
            <a:endParaRPr lang="en-US" sz="14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крупных растений для экосистемы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растения регулируют водный баланс, формируя микроклимат и влияя на количество осадков в регионе, что важно для устойчивости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поглощают углекислый газ и выделяют кислород, что поддерживает атмосферный баланс и обеспечивает дыхание живых существ.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разветвлённые корневые системы предотвращают эрозию почвы, укрепляя её и сохраняя плодородие для других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круговорот воды в природе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способствуют накоплению водяного пара, что улучшает образование облаков и распределение осадков.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листья — важный процесс, возвращающий влагу в атмосферу и способствующий образованию осадков.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снижает влажность и количество осадков, ведёт к засухам и ухудшению условий для жизни растений и животных.
</a:t>
            </a:r>
            <a:endParaRPr lang="en-US" sz="11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условия: засухоустойчивые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запасают влагу в плотных листьях или стеблях, что помогает им выживать в условиях дефицита воды длительное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растения имеют уменьшенные листья или колючки, что снижает испарение, а их корни достигают глубинных источников воды в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использование: древесина и бумага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древесину для строительства и производства мебели, где прочность ствола играет ключевую роль.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растения дают материал, необходимый для изготовления бумаги и других продуктов, используемых в повседневной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лесозаготовки включают восстановление вырубленных территорий и применение экологически безопасных технологий, обеспечивая устойчивость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растения: основа жизни и устойчивого развития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наземные растения выполняют жизненно важные функции в окружающей среде и экономике человека. Их сохранение и разумное использование гарантируют экологическое равновесие и будущее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2026-05-08T11:46:47Z</dcterms:created>
  <dcterms:modified xsi:type="dcterms:W3CDTF">2026-05-08T11:46:47Z</dcterms:modified>
</cp:coreProperties>
</file>