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1—7 в математике первого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считать, сравнивать и узнавать первые числа.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встречаются в самых обычных делах: когда у тебя один карандаш, две руки, три кубика или семь дней недели. Если ребёнок уверенно связывает цифру, слово и количество, ему легче считать дальше и понимать сложение.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числа 1—7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предмет всего один.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легко заметить и посчитать без ошибки: мяч, книга или котёнок.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— пара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глаза — одна пара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смотрит в зеркало, он сразу видит два глаза. Это удобный пример числа 2: предметы одинаковые и всегда идут вместе. Пара помогает понять, что два — это уже больше, чем один, но ещё очень просто для счёта.
</a:t>
            </a:r>
            <a:endParaRPr lang="en-US" sz="121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ботинка для одной ноги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Ботинки всегда живут парами, и это хорошо запоминается. Один ботинок сам по себе не полная пара, а два создают законченный комплект. На таких примерах детям легко увидеть число 2 в одежде, обуви и других знакомых вещах.
</a:t>
            </a:r>
            <a:endParaRPr lang="en-US" sz="116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руки — помощницы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две руки, и это можно использовать для первого знакомства с числом 2. Две ладони удобно сравнивать, показывать и считать. Такой пример особенно понятен, потому что руки всегда рядом и не требуют никаких дополнительных предметов.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предмета удобно считать по одному: сначала первый, потом второй, затем третий. Так ребёнок не теряет порядок и видит, как каждый предмет получает своё число.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— три предмета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часто встречается в знакомых сюжетах и картинках: три кубика, три яблока, три шага. Эти примеры легко представить и быстро пересчитать.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помогает учиться не торопиться. Если считать спокойно и внимательно, становится ясно, что после двух всегда идёт три, а дальше — уже следующее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— четыре части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 знакомых 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легко найти в окружающих вещах: у машины четыре колеса, у стула четыре ножки, у квадрата четыре угла. Такие примеры хорошо запоминаются, потому что их можно увидеть сразу.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 форме и 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Четвёрка помогает замечать порядок в предметах, которые составляют целую группу. Когда ребёнок видит четыре одинаковые части, ему проще понять, что количество уже можно назвать точно и без пересчёта вслух.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— пять пальцев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на руке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удобно показывать прямо на ладони: ребёнок раскрывает руку и видит все пальцы сразу. Это самый наглядный способ запомнить число 5 без лишних подсказок.
</a:t>
            </a:r>
            <a:endParaRPr lang="en-US" sz="1092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звёздочек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помогают сделать счёт ярким и заметным. Когда их ровно пять, легко проверить себя: не пропущена ли одна и не добавлена ли лишняя.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карандашей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удобно раскладывать рядом и пересчитывать по одному. Такое задание учит не только считать, но и аккуратно группировать предметы.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как маленькая группа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часто используют в первых упражнениях на объединение предметов. Оно уже заметно больше двух или трёх, но всё ещё легко помещается в поле зрения ребёнка.
</a:t>
            </a:r>
            <a:endParaRPr lang="en-US" sz="10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предметов уже образуют достаточно большой набор, поэтому здесь особенно важно считать медленно и не перескакивать через числа. Шесть кубиков или ягод удобно раскладывать в ряд и проверять по одному.
</a:t>
            </a:r>
            <a:endParaRPr lang="en-US" sz="1389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— шесть предметов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хорошо подходит для заданий на внимание: ребёнок должен не только назвать итог, но и убедиться, что каждому предмету досталось своё число. Так формируется аккуратный и уверенный счёт.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— семь предметов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недели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знакома каждому ребёнку через календарь. Она помогает заметить, что числа встречаются не только на картинках, но и в обычной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лепестков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цветке или рисунке ровно семь лепестков, можно тренировать счёт по одному. Это хороший пример для внимательного пересчёта.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шариков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удобно раскладывать и пересчитывать. Если их семь, ребёнок уже уверенно проходит весь маленький числовой ряд от 1 до 7.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в конце ряда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завершает первый ряд чисел и помогает запомнить его порядок. После него детям легче увидеть, что счёт идёт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предметы от 1 до 7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сбиться при счёте и проверить ответ.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этом ряду идут без прыжков: 1, 2, 3, 4, 5, 6, 7. Каждый следующий шаг делает счёт на один больше.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от 1 до 7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удобно представлять как лесенку: поднялся на ступеньку — и сразу назвал следующее число. Это помогает не сбиваться и не перескакивать.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назвать число не по порядку, ответ станет неверным. Поэтому важно идти медленно, вслух и проверять, что после каждого числа идёт только одно следующее.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 для записи, а число — это количество предметов. Один и тот же знак помогает быстро показать разные множества без долгого пересчёта.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и число — не одно и то же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цифра 4 записывает число четыре, а три картинки обозначают число 3. Сначала ребёнок считает предметы, а потом подбирает подходящий 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27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30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04453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805" y="3523020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1—7 вокруг нас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легко увидеть числа в обычных вещах: одно яблоко, две груши или три апельсина. Счёт становится понятным, когда предметы знакомы ребёнку.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числа встречаются в мелочах: четыре ложки, пять тарелок, шесть чашек. Такие примеры показывают, что математика живёт рядом, а не только в тетради.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тоже много счёта: два окна, четыре стула, семь дней недели в календаре. Ребёнок замечает числа вокруг себя и запоминает их увереннее.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карандаши и фломастеры удобно пересчитывать группами. Когда предметы можно потрогать и разложить, счёт до семи получается особенно наглядным.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недели помогают увидеть число 7 без учебника. Это хороший пример того, как число становится частью привычного распорядка и не пугает.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количества предметов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проводить через составление пар между предметами двух наборов.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соседей 3 и 5, поэтому легко увидеть, что оно находится между ними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удобно для знакомства с соседями: слева стоит предыдущее число, справа — следующее. Это помогает не путаться в порядке ряда.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«Числа 1—7»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разложить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числа удобно представить как сумму двух частей. Например, 5 можно собрать из 2 и 3, а 7 — из 3 и 4. Так ребёнок видит число по-разному.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1—7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помогают считать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такие пары, проще решать первые примеры и не пересчитывать всё сначала. Это хороший шаг к сложению, потому что число начинает «раскрываться» на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одно число и сразу перескакивает дальше. Тогда цепочка счёта ломается, а ответ получается меньше или больше нужного.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счёте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одно и то же число называют дважды. Чтобы этого избежать, нужно считать не спеша и переводить взгляд только на следующий предмет.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случается, если считают не по одному предмету, а сразу по два или по три. В таком случае каждое количество оказывается неточным и путаным.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путать цифры 6 и 9. Помогает спокойная проверка ответа и аккуратное рассматривание знака, без спешки и догадок.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помогают закрепить счёт без скуки. Можно искать семь одинаковых предметов, называть число по картинке или быстро показывать нужное количество пальцами.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числами 1—7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 делить набор на части: например, шесть кубиков разложить как 3 и 3. Такие задания тренируют внимание, память и уверенность в счёте.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картинки к числу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распознавать количество и выбирать нужную цифру.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1—7: маленький ряд с большой пользой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7 помогают уверенно входить в математику: узнавать цифры, считать предметы, сравнивать множества и находить соседей. Если идти по порядку, всё получается легко.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2026-05-20T14:47:29Z</dcterms:created>
  <dcterms:modified xsi:type="dcterms:W3CDTF">2026-05-20T14:47:29Z</dcterms:modified>
</cp:coreProperties>
</file>