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4793" y="691675"/>
            <a:ext cx="2774764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Do you like traveling?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транспорт и безопасность в дороге.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близка школьникам: поездки на каникулы, в другой город, к родственникам или на экскурсию. Она помогает обсуждать планы, транспорт, погоду и впечатления по-английски.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восьмиклассникам говорить о путешествиях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3657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70328"/>
            <a:ext cx="337500" cy="27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путешествий
</a:t>
            </a:r>
            <a:endParaRPr lang="en-US" sz="3181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Sightseeing, hotel, hostel и campsite связаны с проживанием и осмотром достопримечательностей. Эти слова помогают описывать не только дорогу, но и то, чем занимаются в поездке.
</a:t>
            </a:r>
            <a:pPr algn="ctr" indent="0" marL="0">
              <a:lnSpc>
                <a:spcPct val="100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осмотр
</a:t>
            </a:r>
            <a:endParaRPr lang="en-US" sz="924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поездке
</a:t>
            </a:r>
            <a:pPr algn="r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Trip, journey и travel помогают говорить о самой поездке, а tourist, passport и ticket — о человеке, документах и дороге. Эти слова часто встречаются в диалогах и текстах.
</a:t>
            </a:r>
            <a:endParaRPr lang="en-US" sz="1527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место
</a:t>
            </a:r>
            <a:pPr algn="r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Destination, route, map и guide нужны, чтобы описать путь, конечную точку и помощь в дороге. С ними легко рассказать, куда вы едете и как находите нужное место.
</a:t>
            </a:r>
            <a:endParaRPr lang="en-US" sz="1448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Багаж и вещи
</a:t>
            </a:r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Luggage и suitcase обозначают багаж, а souvenir — памятную вещь из поездки. Такие слова полезны, когда нужно рассказать, что вы берёте с собой и что привозите домой.
</a:t>
            </a:r>
            <a:endParaRPr lang="en-US" sz="1456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места отправления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Transport, airport, station и platform нужны, чтобы говорить о способе передвижения и месте отправления. Эта лексика особенно полезна перед поездкой и при покупке билетов.
</a:t>
            </a:r>
            <a:endParaRPr lang="en-US" sz="13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путешествий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выбирают для дальних поездок, когда важно сэкономить время. Он подходит для путешествий в другие страны и большие города, но обычно требует более тщательной подготовки.
</a:t>
            </a:r>
            <a:endParaRPr lang="en-US" sz="1324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удобен для спокойной дороги и более длинных маршрутов. В нём можно отдыхать, смотреть в окно и не так сильно уставать, как при быстрой поездке.
</a:t>
            </a:r>
            <a:endParaRPr lang="en-US" sz="1494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 машина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часто выбирают для недорогих поездок, а машина удобна для семьи и гибкого маршрута. Такой транспорт позволяет останавливаться по пути и менять план.
</a:t>
            </a:r>
            <a:endParaRPr lang="en-US" sz="149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походы
</a:t>
            </a:r>
            <a:pPr algn="l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путешествия и походы помогают быть ближе к природе. Они требуют хорошей подготовки, удобной обуви и внимания к погоде, но дают много ярких впечатлений.
</a:t>
            </a:r>
            <a:endParaRPr lang="en-US" sz="14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транспорт выбирают чаще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выбор транспорта влияют не только скорость, но и цена, удобство и длительность поездки. Для школьников особенно важны короткие и недорогие маршруты.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выбирают машину и поезд: они удобны для коротких и средних поездок. Самолёт нужен для дальних маршрутов, а пешие варианты подходят редко.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трудности путешествий
</a:t>
            </a:r>
            <a:endParaRPr lang="en-US" sz="3097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75675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дарят встречи, фотографии и возможность увидеть другие города и страны. В дороге школьники узнают новые места и чаще замечают, чем они отличаются от родного города.
</a:t>
            </a:r>
            <a:endParaRPr lang="en-US" sz="1409" dirty="0"/>
          </a:p>
        </p:txBody>
      </p:sp>
      <p:sp>
        <p:nvSpPr>
          <p:cNvPr id="12" name="Text 3"/>
          <p:cNvSpPr txBox="1"/>
          <p:nvPr/>
        </p:nvSpPr>
        <p:spPr>
          <a:xfrm>
            <a:off x="3329317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легко использовать английский в реальных ситуациях: спросить дорогу, купить билет или прочитать указатель. Это делает слова и фразы более запоминающимися.
</a:t>
            </a:r>
            <a:endParaRPr lang="en-US" sz="1438" dirty="0"/>
          </a:p>
        </p:txBody>
      </p:sp>
      <p:sp>
        <p:nvSpPr>
          <p:cNvPr id="13" name="Text 4"/>
          <p:cNvSpPr txBox="1"/>
          <p:nvPr/>
        </p:nvSpPr>
        <p:spPr>
          <a:xfrm>
            <a:off x="6082971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 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дорога может быть утомительной, особенно если есть задержки или неудобное время отправления. Иногда приходится долго ждать и подстраиваться под расписание транспорта.
</a:t>
            </a:r>
            <a:endParaRPr lang="en-US" sz="1449" dirty="0"/>
          </a:p>
        </p:txBody>
      </p:sp>
      <p:sp>
        <p:nvSpPr>
          <p:cNvPr id="14" name="Text 5"/>
          <p:cNvSpPr txBox="1"/>
          <p:nvPr/>
        </p:nvSpPr>
        <p:spPr>
          <a:xfrm>
            <a:off x="575675" y="2902488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холод или дождь могут испортить настроение, если к ним не подготовиться. Поэтому важно заранее проверить прогноз и взять подходящую одежду.
</a:t>
            </a:r>
            <a:endParaRPr lang="en-US" sz="1547" dirty="0"/>
          </a:p>
        </p:txBody>
      </p:sp>
      <p:sp>
        <p:nvSpPr>
          <p:cNvPr id="15" name="Text 6"/>
          <p:cNvSpPr txBox="1"/>
          <p:nvPr/>
        </p:nvSpPr>
        <p:spPr>
          <a:xfrm>
            <a:off x="3329317" y="2902488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Языковой 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незнакомом месте бывает трудно объясниться или понять ответы других людей. В такой ситуации помогают вежливые фразы, простые вопросы и спокойная уверенность.
</a:t>
            </a:r>
            <a:endParaRPr lang="en-US" sz="15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2025419"/>
            <a:ext cx="5266500" cy="12624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поездки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выбрать транспорт с учётом расстояния, бюджета и комфорта.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выигрывает по скорости, поезд — по удобству, а выбор всегда зависит от расстояния, бюджета и времени в пути.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путешествий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 собой в дорогу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8370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 билеты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важно проверить паспорт, билет и другие документы. Их лучше держать отдельно от остальных вещей, чтобы быстро найти при необходимости.
</a:t>
            </a:r>
            <a:endParaRPr lang="en-US" sz="1119" dirty="0"/>
          </a:p>
        </p:txBody>
      </p:sp>
      <p:sp>
        <p:nvSpPr>
          <p:cNvPr id="14" name="Text 3"/>
          <p:cNvSpPr txBox="1"/>
          <p:nvPr/>
        </p:nvSpPr>
        <p:spPr>
          <a:xfrm>
            <a:off x="78370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зарядка
</a:t>
            </a:r>
            <a:pPr algn="l" indent="0" marL="0">
              <a:lnSpc>
                <a:spcPct val="100000"/>
              </a:lnSpc>
              <a:buNone/>
            </a:pPr>
            <a:r>
              <a:rPr lang="en-US" sz="5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 зарядное устройство помогают оставаться на связи и пользоваться картой, расписанием или сообщениями. Без них сложнее ориентироваться в дороге и решать неожиданные вопросы.
</a:t>
            </a:r>
            <a:endParaRPr lang="en-US" sz="1067" dirty="0"/>
          </a:p>
        </p:txBody>
      </p:sp>
      <p:sp>
        <p:nvSpPr>
          <p:cNvPr id="15" name="Text 4"/>
          <p:cNvSpPr txBox="1"/>
          <p:nvPr/>
        </p:nvSpPr>
        <p:spPr>
          <a:xfrm>
            <a:off x="783700" y="33268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перекус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запас воды и еды делает поездку более комфортной, особенно если дорога длинная. Такой набор помогает не чувствовать усталость и голод.
</a:t>
            </a:r>
            <a:endParaRPr lang="en-US" sz="1119" dirty="0"/>
          </a:p>
        </p:txBody>
      </p:sp>
      <p:sp>
        <p:nvSpPr>
          <p:cNvPr id="16" name="Text 5"/>
          <p:cNvSpPr txBox="1"/>
          <p:nvPr/>
        </p:nvSpPr>
        <p:spPr>
          <a:xfrm>
            <a:off x="333245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и салфетки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аптечке могут быть самые нужные средства первой помощи, а влажные салфетки помогают поддерживать чистоту. Эти вещи особенно полезны в пути и на экскурсиях.
</a:t>
            </a:r>
            <a:endParaRPr lang="en-US" sz="1119" dirty="0"/>
          </a:p>
        </p:txBody>
      </p:sp>
      <p:sp>
        <p:nvSpPr>
          <p:cNvPr id="17" name="Text 6"/>
          <p:cNvSpPr txBox="1"/>
          <p:nvPr/>
        </p:nvSpPr>
        <p:spPr>
          <a:xfrm>
            <a:off x="333245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отдыха в пути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Наушники, книга и удобная одежда помогают провести дорогу спокойнее. Если поездка долгая, такие мелочи делают время в транспорте менее утомительным.
</a:t>
            </a:r>
            <a:endParaRPr lang="en-US" sz="11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поездке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заранее организовать путешествие.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57750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850" y="1736750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750" y="1736750"/>
            <a:ext cx="25650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 пути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 деньги лучше хранить отдельно от других вещей, чтобы не потерять их в дороге. Так их проще быстро достать и безопаснее держать при себе.
</a:t>
            </a:r>
            <a:endParaRPr lang="en-US" sz="1256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отходить от 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незнакомом месте важно не теряться и не уходить далеко от группы. Нужно заранее знать адрес проживания и номер телефона взрослого сопровождающего.
</a:t>
            </a:r>
            <a:endParaRPr lang="en-US" sz="1154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54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автобусе, поезде или самолёте следует соблюдать правила, не бегать и внимательно слушать взрослых. Это помогает избежать неприятных ситуаций и чувствовать себя спокойнее.
</a:t>
            </a:r>
            <a:endParaRPr lang="en-US" sz="1088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Багаж под присмотром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Багаж нельзя оставлять без присмотра, особенно на вокзале или в аэропорту. Полезно проверять свои вещи перед выходом и не отвлекаться во время посадки.
</a:t>
            </a:r>
            <a:endParaRPr lang="en-US" sz="11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места для отдыха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отдыха часто зависит от сезона: летом школьники чаще мечтают о море, а в любое время года интересны города и парки развлечений.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оказываются море и город, потому что они дают и отдых, и новые впечатления. Активный отдых тоже остаётся популярным.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которую открывают в поездке
</a:t>
            </a:r>
            <a:endParaRPr lang="en-US" sz="292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Рынок, где слышны разные языки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местном рынке легко заметить, как по-другому живут люди в другой стране или городе. Здесь продают фрукты, специи и сувениры, а покупатели торгуются и здороваются по своим обычаям. Такая прогулка помогает увидеть повседневную жизнь без учебника.
</a:t>
            </a:r>
            <a:endParaRPr lang="en-US" sz="105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город и его улицы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улицы, старые дома и площади рассказывают историю лучше любого длинного текста. Во время прогулки можно заметить необычные вывески, балконы, памятники и маленькие кафе. Именно такие детали делают путешествие запоминающимся и показывают характер места.
</a:t>
            </a:r>
            <a:endParaRPr lang="en-US" sz="1051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кухня как часть путешествия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Попробовать местное блюдо — значит узнать страну через вкус и запах. Иногда еда кажется привычной, а иногда удивляет сочетанием продуктов и способом приготовления. За обедом путешественник лучше понимает традиции, семейные привычки и гостеприимство людей.
</a:t>
            </a:r>
            <a:endParaRPr lang="en-US" sz="10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полезных фраз помогают коротко рассказать о поездке и ответить на вопросы собеседника.
</a:t>
            </a:r>
            <a:endParaRPr lang="en-US" sz="667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удобно запоминать и использовать в устном ответе или мини-рассказе о путешествии.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слайда: ключевые разговорные фразы для описания поездки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сравнения поездок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слов помогают сравнивать транспорт, маршруты и места отдыха в коротких английских предложениях.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формы делают описание поездок точнее. С их помощью легко объяснить, какой вариант быстрее, дешевле или удобнее.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travel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 достопримечательности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в город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приезжает в новый город и знакомится с маршрутом. Руководитель сообщает время, место встречи и основные правила, чтобы экскурсия прошла спокойно и без спешки.
</a:t>
            </a:r>
            <a:endParaRPr lang="en-US" sz="1382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главных мест
</a:t>
            </a:r>
            <a:pPr algn="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прогулки школьники видят музеи, площади, памятники и старые здания. Гид рассказывает короткие факты о городе, его истории и самых известных объектах.
</a:t>
            </a:r>
            <a:endParaRPr lang="en-US" sz="1382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дня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экскурсии участники делятся впечатлениями, фотографиями и новыми знаниями. За один день можно увидеть много интересного и лучше запомнить город.
</a:t>
            </a:r>
            <a:endParaRPr lang="en-US" sz="13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место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школьники и семьи принимают решение о поездке с учётом времени, бюджета, погоды и интересов.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нравится в путешествиях
</a:t>
            </a:r>
            <a:endParaRPr lang="en-US" sz="303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ценят по-разному: кому-то важнее отдых, а кому-то — новые впечатления и общение с друзьями или семьёй.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новые места, потому что они дают больше всего впечатлений. Остальные пункты дополняют поездку и делают её личной.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829" y="1300825"/>
            <a:ext cx="2626141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 дороге и способы их избежать
</a:t>
            </a:r>
            <a:endParaRPr lang="en-US" sz="305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42673" y="1342442"/>
            <a:ext cx="1421425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Опоздание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опоздать, лучше выехать заранее и оставить запас времени на пробки, очереди и поиск нужной платформы или терминала. Это помогает начать поездку без лишнего стресса.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2543840" y="1342442"/>
            <a:ext cx="1421425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дорогой стоит проверить прогноз и взять подходящую одежду. Зонт, куртка или кепка делают поездку удобнее и помогают не замёрзнуть и не перегреться.
</a:t>
            </a:r>
            <a:endParaRPr lang="en-US" sz="1222" dirty="0"/>
          </a:p>
        </p:txBody>
      </p:sp>
      <p:sp>
        <p:nvSpPr>
          <p:cNvPr id="14" name="Text 4"/>
          <p:cNvSpPr txBox="1"/>
          <p:nvPr/>
        </p:nvSpPr>
        <p:spPr>
          <a:xfrm>
            <a:off x="4445013" y="1342442"/>
            <a:ext cx="1421425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багажа
</a:t>
            </a:r>
            <a:pPr algn="l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Документы, деньги и телефон лучше держать отдельно от основного багажа. Если вещи подписаны и собраны по списку, их легче найти и ничего не забыть.
</a:t>
            </a:r>
            <a:endParaRPr lang="en-US" sz="1222" dirty="0"/>
          </a:p>
        </p:txBody>
      </p:sp>
      <p:sp>
        <p:nvSpPr>
          <p:cNvPr id="15" name="Text 5"/>
          <p:cNvSpPr txBox="1"/>
          <p:nvPr/>
        </p:nvSpPr>
        <p:spPr>
          <a:xfrm>
            <a:off x="642672" y="2959017"/>
            <a:ext cx="1421425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 жажда
</a:t>
            </a:r>
            <a:pPr algn="l" indent="0" marL="0">
              <a:lnSpc>
                <a:spcPct val="100000"/>
              </a:lnSpc>
              <a:buNone/>
            </a:pPr>
            <a:r>
              <a:rPr lang="en-US" sz="6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долгой дороге полезно иметь воду, лёгкий перекус и немного времени для отдыха. Книга, музыка или тишина помогают перенести поездку спокойнее.
</a:t>
            </a:r>
            <a:endParaRPr lang="en-US" sz="1207" dirty="0"/>
          </a:p>
        </p:txBody>
      </p:sp>
      <p:sp>
        <p:nvSpPr>
          <p:cNvPr id="16" name="Text 6"/>
          <p:cNvSpPr txBox="1"/>
          <p:nvPr/>
        </p:nvSpPr>
        <p:spPr>
          <a:xfrm>
            <a:off x="2543840" y="2959017"/>
            <a:ext cx="1421425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связь работает плохо или возникает другая проблема, нужно сразу обратиться к взрослым или сотрудникам транспорта. Спокойная реакция помогает быстрее найти решение.
</a:t>
            </a:r>
            <a:endParaRPr lang="en-US" sz="10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5532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55328"/>
            <a:ext cx="337500" cy="30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мечтают подростки в поездках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привлекают тех, кто любит свежий воздух, красивые виды и активные прогулки. В такой поездке можно почувствовать себя ближе к природе и отдохнуть от шума.
</a:t>
            </a:r>
            <a:pPr algn="ctr" indent="0" marL="0">
              <a:lnSpc>
                <a:spcPct val="100000"/>
              </a:lnSpc>
              <a:buNone/>
            </a:pPr>
            <a:r>
              <a:rPr lang="en-US" sz="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природа
</a:t>
            </a:r>
            <a:endParaRPr lang="en-US" sz="1062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пляж
</a:t>
            </a:r>
            <a:pPr algn="r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мечтают увидеть океан, тёплый песок и большие волны. Такая поездка связана с отдыхом, купанием и яркими фотографиями, которые хочется показывать друзьям.
</a:t>
            </a:r>
            <a:endParaRPr lang="en-US" sz="1525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другой страны
</a:t>
            </a:r>
            <a:pPr algn="r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столицу кажется особенно интересной, потому что там много музеев, площадей и известных зданий. Это хороший способ узнать новую культуру и историю.
</a:t>
            </a:r>
            <a:endParaRPr lang="en-US" sz="1341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музей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помогает увидеть редкие предметы, картины и исторические находки. Для школьников это не только экскурсия, но и возможность узнать много нового без длинных объяснений.
</a:t>
            </a:r>
            <a:endParaRPr lang="en-US" sz="1358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лагерь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нравится тем, кто хочет быть среди друзей, играть и проводить время на улице. Там часто появляются новые знакомства, общие занятия и весёлые воспоминания.
</a:t>
            </a:r>
            <a:endParaRPr lang="en-US" sz="15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путешествия остаются важной темой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помогают говорить по-английски о реальных вещах: маршрутах, местах, впечатлениях и планах. Эта тема делает уроки ближе к жизни и учит смотреть на мир шире.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2026-05-31T07:42:20Z</dcterms:created>
  <dcterms:modified xsi:type="dcterms:W3CDTF">2026-05-31T07:42:20Z</dcterms:modified>
</cp:coreProperties>
</file>