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Сонет: строгая форма, которая живёт в мировой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форма, сильная мысль и вечная поэтическая традиция.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почему появился сонет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родился в Италии XIII века как форма для личных чувств и точной мысли. Его ценили за ясность, стройность и умение говорить о сложном всего в нескольких строфах.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сонета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обычно состоит из 14 строк, поэтому поэт должен сразу выделить главную мысль и не распыляться на лишние детали. Краткость делает каждое слово особенно значимым.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текста заметны рифма, ритм и смысловое деление на части. Важнейший момент — вольта, когда мысль меняет направление и получает новый оттенок.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существует в нескольких национальных традициях, но везде сохраняет цельность и завершённость. Именно эта собранность делает форму узнаваемой даже при разных языках и стилях.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сонет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мысли в классическом сонете и его основные композиционные части.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сделал сонет 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показал, что в 14 строках можно соединить любовь, сомнение и внутренний спор. Его сонеты стали школой точного чувства и ясной композиции. Благодаря ему форма получила высокий литературный статус.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и книга «Канцоньере»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Лауры проходит через сборник как символ недосягаемой любви и памяти. Старые страницы, рукопись и портрет поэта помогают увидеть сонет как часть культуры Возрождения. Здесь личное чувство превращается в искусство.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и классический итальянский сонет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национальные традиции сонета в Европе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традиция развивала сонет по-своему, но сохраняла его строгую основу.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стал общеевропейской формой: страны меняли звучание и рифмовку, но удерживали 14-строчную структуру.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литературному справочнику и общеизвестным фактам истории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сонет: строение и рифмовка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сонет чаще всего делится на два катрена и два терцета. Такое деление помогает сначала развернуть тему, а затем мягко перейти к её переосмыслению.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схем рифмовки — ABBA ABBA CDE CDE. Она создаёт ощущение устойчивости в начале и свободы в конце, когда мысль получает новый поворот.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строки обычно подводят итог или уточняют смысл сказанного. Благодаря этому итальянский сонет звучит плавно, логично и очень цельно.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катрена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заключительное двустишие помогают Шекспиру резко и точно завершать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справочник; традиционное описание английского сонета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делает развитие темы более динамичным: каждый катрен добавляет новый шаг, а финал звучит особенно выразительно.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в Испании и Франции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от придворной поэзии к национальной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сонет укрепился благодаря Гарсиласо де ла Веге и Лопе де Веге. Их тексты сделали форму естественной частью испанской поэзии и придали ей живое национальное звучание.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поэты Плеяды и новая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сонет развивали Пьер де Ронсар и поэты Плеяды. Они показали, что строгая форма может звучать изящно, торжественно и очень по-французски.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9155" y="2400298"/>
            <a:ext cx="570336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классических форм сонета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форма меняется в разных литературных традициях.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сохраняют 14 строк, но по-разному строят движение мысли и окончание 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справочник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в русской литературе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поэтическую 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сонет закрепляется в XIX веке как форма для точной и сжатой мысли. Поэты ценили его за чёткую композицию и возможность говорить о сложных чувствах без лишних слов.
</a:t>
            </a:r>
            <a:endParaRPr lang="en-US" sz="1422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именами классиков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сонету обращались А. С. Пушкин, В. Я. Брюсов, К. Д. Бальмонт и Александр Блок. Их тексты показали, что строгая форма может звучать по-русски естественно и выразительно.
</a:t>
            </a:r>
            <a:endParaRPr lang="en-US" sz="1527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музыкальность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русских поэтов особенно важны ритм, интонация и звучание строки. Сонет помогает соединить мелодичность речи с внутренней собранностью и завершённостью мысли.
</a:t>
            </a:r>
            <a:endParaRPr lang="en-US" sz="1394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личное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сонете удобно раскрывать любовь, сомнение, память и переживание времени. Небольшой объём заставляет сосредоточиться на одном главном переживании и сделать его особенно заметным.
</a:t>
            </a:r>
            <a:endParaRPr lang="en-US" sz="1422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мастерство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сонетом требует точности в рифме, ритме и логике построения. Поэтому эта форма стала для поэтов не только способом самовыражения, но и школой литературного мастерства.
</a:t>
            </a:r>
            <a:endParaRPr lang="en-US" sz="14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сонета в истории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 не только смену веков, но и расширение круга авторов и тем, которые осваивала эта 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не исчезал из литературы: он переходил из эпохи в эпоху, меняя роль, но сохраняя узнаваемое строение и выразительность.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материалам школьного курса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25" y="2134249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324" y="2134249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0285" y="2134249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7865" y="2157859"/>
            <a:ext cx="633600" cy="50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24208" y="2134249"/>
            <a:ext cx="415575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пишут в сонетах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часто посвящён чувству, которое трудно выразить простыми словами. Короткая форма помогает передать и восторг, и сомнение, и внутреннее напряжение в одном завершённом тексте.
</a:t>
            </a:r>
            <a:endParaRPr lang="en-US" sz="1394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красоте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используют сонет, чтобы зафиксировать впечатление от человека, пейзажа или мгновения. Важнее всего здесь точный образ, который остаётся в памяти после чтения.
</a:t>
            </a:r>
            <a:endParaRPr lang="en-US" sz="1422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времени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нередко размышляют о быстротечности жизни, смене поколений и силе воспоминаний. Такая тема особенно хорошо звучит в форме, где финал подводит ясный итог.
</a:t>
            </a:r>
            <a:endParaRPr lang="en-US" sz="1422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и человеческих отношениях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сонете можно говорить не только о любви, но и о доверии, верности, разлуке и встрече. Краткий объём делает каждое слово особенно значимым.
</a:t>
            </a:r>
            <a:endParaRPr lang="en-US" sz="1481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смысле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сонеты заканчиваются выводом, который заставляет задуматься. Поэт не рассказывает длинную историю, а показывает важную мысль через образ, настроение и точную последнюю строку.
</a:t>
            </a:r>
            <a:endParaRPr lang="en-US" sz="14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сонета
</a:t>
            </a:r>
            <a:pPr algn="l" indent="0" marL="0">
              <a:lnSpc>
                <a:spcPct val="80000"/>
              </a:lnSpc>
              <a:buNone/>
            </a:pPr>
            <a:r>
              <a:rPr lang="en-US" sz="269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типичное движение мысли в сонете: от исходной темы к повороту и итоговому выводу.
</a:t>
            </a:r>
            <a:endParaRPr lang="en-US" sz="2693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звучание в сонете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воздействует через точные образы и продуманное звучание строки. Рифма, размер и паузы помогают выделить главное чувство и сделать стихотворение цельным и запоминающимся.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последняя строка: она может подвести итог, изменить смысл сказанного или усилить эмоцию. Благодаря этому сонет читается как маленькое, но завершённое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сонетов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авторы, с которыми чаще всего связывают развитие сонета в разных литературных традициях и эпохах.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оказался общей формой для многих культур: в каждой стране он получил своего главного мастера и собственное звучание.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материалам школьного курса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 сохраняется в литературе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остаётся живым, потому что он краток и дисциплинирует мысль: автору нужно выбрать только самое главное и выразить это точно, без длинных отступлений.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даёт сильный финал: последние строки часто звучат как вывод, открытие или неожиданное уточнение. Поэтому сонет легко запоминается и производит яркое впечатление.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подходит и классическим, и современным поэтам: в нём можно соединить личное чувство, размышление и художественную точность. Именно поэтому интерес к нему не исчезает.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узнаётся сонет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внешние признаки сонета и их смысловую роль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легко узнать по устойчивой композиции: даже при разных языках и традициях в нём сохраняются краткость, поворот мысли и завершённый финал.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справочник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как связь между странами и эпохами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Италия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возникает в итальянской поэзии и сразу привлекает строгой формой, которая подходит для личных чувств и размышлений.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Россия и возрождение интереса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активно осваивают русские поэты, а в европейской литературе он снова становится заметной и уважаемой формой.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века: Европа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распространяется во Франции, Испании и Англии, где поэты создают свои национальные варианты и закрепляют новые традиции.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века: новые прочтения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продолжает жить в учебной, переводной и авторской практике, сохраняя основу, но позволяя менять интонацию и стиль.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Сонет: строгая форма, которая пережила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доказал, что строгая композиция не мешает глубине чувств. За 14 строк он умеет сказать о любви, времени и жизни так точно, что остаётся важным и сегодня.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2026-05-22T20:18:59Z</dcterms:created>
  <dcterms:modified xsi:type="dcterms:W3CDTF">2026-05-22T20:18:59Z</dcterms:modified>
</cp:coreProperties>
</file>