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727075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наука о живой природе
</a:t>
            </a:r>
            <a:endParaRPr lang="en-US" sz="3100" dirty="0"/>
          </a:p>
        </p:txBody>
      </p:sp>
      <p:sp>
        <p:nvSpPr>
          <p:cNvPr id="4" name="Text 1"/>
          <p:cNvSpPr txBox="1"/>
          <p:nvPr/>
        </p:nvSpPr>
        <p:spPr>
          <a:xfrm>
            <a:off x="4678525" y="2928050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раскрывает строение и процессы живых организмов, изучая жизнь вокруг нас.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45435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становление биологии как науки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становление биологии как науки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«биология» появился в начале XIX века благодаря Ламарку и Тревиранусу. Аристотель заложил основы, изучая животных и растения. Современная биология развивается с развитием микроскопии и генетики.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исследует строение организмов, их жизненные процессы и способы размножения в природе и в лабораторных условиях.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изучает наследственность, обмен веществ и адаптацию организмов к различным условиям окружающей среды.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также рассматривает эволюционные изменения и многообразие видов, объясняя происхождение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что она изучает?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310" y="2889955"/>
            <a:ext cx="2165998" cy="19079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9010" y="2889955"/>
            <a:ext cx="2165998" cy="19079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6560" y="2889955"/>
            <a:ext cx="2165998" cy="19079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42560" y="2889955"/>
            <a:ext cx="2165998" cy="190793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живых организмов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098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пищу для других организмов. Они варьируются от маленьких мхов до высоких деревьев, играя важную роль в экосистемах.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45755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великое 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микроскопических насекомых до огромных китов — животные отличаются сложной структурой и поведением, населяя почти все среды обитания на планете.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55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особая группа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разлагающейся органикой и помогают в круговороте веществ, проявляя уникальные особенности, отличающие их от растений и животных.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21103" y="1329400"/>
            <a:ext cx="2038792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вирусы — невидимые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разложении и синтезе веществ, а вирусы поражают клетки, влияя на здоровье и экосистемы. Их изучение важно для медицины.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активно обмениваются веществами и энергией с окружающей средой, поддерживая жизнедеятельность.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размножаются, передавая наследственную информацию следующим поколениям.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расти и развиваться, меняясь под воздействием внутренних и внешних факторов.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живого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внешние раздражители и адаптация к условиям обитания помогают им выживать и эволюционировать.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8403" y="1221275"/>
            <a:ext cx="4887194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помогают отличить живые организмы от объектов неживой природы.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живого и неживого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живые организмы обладают всеми перечисленными характеристиками.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единица жизни, из неё состоят все живые организмы, независимо от их размера и сложности.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одноклеточных организмов: амёба и инфузория, которые выполняют все функции жизни в одной клетке.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Многоклеточные, как человек или дерево, строятся из множества клеток, объединённых в ткани и органы.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в деталях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 клеткой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 — наследственный материал, который контролирует все процессы и развитие клетки, обеспечивая передачу информации потомкам.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органоиды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расположены митохондрии, рибосомы и эндоплазматическая сеть, обеспечивающие производство энергии и синтез белков.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защита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клетку от внешней среды, регулирует поступление веществ и служит барьером для вредных факторов.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самая многочисленная группа, особенно много насекомых с разнообразной формой и поведением.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живых существ по главным группам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значимость животных в биоразнообразии Земли, отражая их адаптивность и распространённость.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систематике видов,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позволяет изучать поведение и особенности организмов в природных условиях без вмешательства.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исследования в биологии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помогает проверять гипотезы, влияя на объекты и регистрируя результаты в контролируемых условиях.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воспроизводит сложные биологические процессы с помощью компьютерных или физических моделей.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позволяет выявлять сходства и отличия между видами, что важно для систематики и эволюции.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микроскопа для науки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открытие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впервые увидел и описал клетки, изучая тонкие срезы пробки с помощью раннего микроскопа. Это открытие положило начало микроскопии и научному познанию структуры живых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— первооткрыватель микромира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самодельный микроскоп, Левенгук открыл бактерии и простейших — мельчайших организмов, невидимых невооружённым глазом. Его открытия расширили представления о разнообразии живых форм.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изучает, как признаки и свойства передаются от родителей к потомству через гены и наследственный материал, раскрывая механизмы наследственности.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знания применяются в селекции растений и животных, лечении наследственных заболеваний и развитии современных биотехнологий для улучшения жизни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двойной спирали ДНК в 1953 году Джеймсом Уотсоном и Фрэнсисом Криком стало фундаментом для понимания генетической информации и её передачи.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— наука о наследовании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анатомии человека раскрывает строение органов и систем, обеспечивающих жизнедеятельность организма и его развитие.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помогает понять процессы работы органов, взаимодействие систем и поддержание внутреннего равновесия для здоровья человека.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Психика и поведение изучаются для понимания эмоциональных, когнитивных процессов и формирования здорового образа жизни и социальной активности.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человека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1232491"/>
            <a:ext cx="4270500" cy="1180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5325" y="2395182"/>
            <a:ext cx="4270500" cy="1180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5325" y="3576957"/>
            <a:ext cx="4270500" cy="1180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89800" y="450000"/>
            <a:ext cx="63840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охрана окружающей среды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2100" y="1348679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 и биоразнообразия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играют ключевую роль в регуляции климата и поддержании жизни. Защита лесов помогает сохранить среду обитания множества видов и предотвращает эрозию почв.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100" y="2511370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загрязнением водоемов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 влияет на здоровье экосистем и человека. Очистка и контроль водных ресурсов жизненно важны для поддержания чистоты и биоразнообразия.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2100" y="3693145"/>
            <a:ext cx="3888000" cy="94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и исчезающих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и растения находятся под угрозой исчезновения из-за потери среды обитания. Охрана таких видов способствует сохранению природного равновесия.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35028"/>
            <a:ext cx="292200" cy="2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35028"/>
            <a:ext cx="292200" cy="292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биотехнологий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ГМО-культуры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растения создаются для повышения урожайности и устойчивости к вредителям, что поддерживает продовольственную безопасность.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лекарств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бактерий и других микроорганизмов производят жизненно важные препараты, например инсулин, облегчающий лечение диабета.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Биоочистка окружающей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применяются для очистки воды и почв от загрязнений, что помогает восстановить экологический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исследования в биологии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 изучении живых организмов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учёные-биологи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— основатель систематики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Линней разработал систему классификации живых организмов и ввёл двоичное латинское именование видов, что позволило стандартизировать научные названия впредь.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теория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опубликовал «Происхождение видов», объяснив механизм естественного отбора как движущую силу эволюционных изменений.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 исследование рефлексов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изучал условные рефлексы у животных, заложив основы бихевиористской психологии и углубив понимание связи поведения и физиологии.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использует биологические знания для профилактики и лечения заболеваний, улучшая здоровье и продолжительность жизни людей.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способствует сохранению природных ресурсов и биоразнообразия, что важно для устойчивого развития и баланса экосистем.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опирается на селекцию и генетику для повышения урожайности и обеспечения качественной пищи для растущего населения.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биологии в развитие общества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позволяют создавать инновационные продукты и технологии, способствующие развитию промышленности и улучшению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биологии развивает критическое мышление и помогает понимать естественные процессы, влияющие на жизнь человека и окружающий мир.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учить биологию в школе?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биологии формируют ответственность за здоровье и общую экологическую культуру, способствуя осознанному отношению к природе.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грамотность необходима для участия в современных дискуссиях о биоэтике, медицине и сохранении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8807" y="344200"/>
            <a:ext cx="4433186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080850"/>
            <a:ext cx="3796800" cy="110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ключ к пониманию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338050"/>
            <a:ext cx="3796800" cy="8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науки открывают загадки живой природы, способствуют развитию технологий и медицины, а также воспитанию уважения к окружающему миру для устойчивого будущего человечества.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2026-05-08T10:18:51Z</dcterms:created>
  <dcterms:modified xsi:type="dcterms:W3CDTF">2026-05-08T10:18:51Z</dcterms:modified>
</cp:coreProperties>
</file>