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невидимого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 гораздо больше, чем кажется глазу.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то, что прячется от глаз?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глаз замечает крупные предметы, но крошечные детали теряются. Лупа и микроскоп помогли людям открыть клетки, микробы и другие тайны невидимого мира.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— первый помощник исследователя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Сильнее, чем глаз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увеличивает предмет в несколько раз и помогает рассмотреть мелкие детали, которые обычно сливаются с фоном. С ней исследователь словно получает маленькую суперсилу.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лупу легко увидеть жилки листа, мелкие волоски на стебле и узоры на лепестках. Даже привычный одуванчик начинает выглядеть как настоящее чудо природы.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сокровища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Кристаллики соли, крупинки сахара и песчинки становятся похожими на маленькие блестящие камешки. Такие наблюдения учат замечать красоту в самых обычных вещах.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помогает не только разглядывать предметы, но и задавать вопросы. Из любопытства рождается исследование, а из него — новые открытия о мире вокруг нас.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трубка и 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микроскопы были совсем простыми: в них было немного деталей, но они уже открывали скрытый мир. Учёные вставляли линзы в трубку и получали сильное увеличение. Так обычный предмет превращался в окно в неизвестное.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воды, полная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рассматривал каплю воды и увидел крошечных живых существ. Для людей того времени это было настоящим сюрпризом. Оказалось, что рядом с нами живёт множество невидимых обитателей.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микроскопы и первые открытия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живая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крошечная часть живого организма. Из таких «строительных кирпичиков» состоят растения, животные и человек, а вместе они образуют целое живое тело.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клетки помогают организму расти, другие переносят питание, а третьи защищают его от опасности. У каждой клетки своё важное дело, без которого жизнь была бы невозможна.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клетки есть оболочка, цитоплазма и ядро. Эти части помогают ей жить, получать нужные вещества и выполнять свою работу, как маленькая команда помощников.
</a:t>
            </a:r>
            <a:endParaRPr lang="en-US" sz="1092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 из кирпичиков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клеток соединяются вместе и образуют ткани, органы и весь организм. Поэтому живое тело можно представить как большой дом, построенный из очень маленьких, но крепких кирпичиков.
</a:t>
            </a:r>
            <a:endParaRPr lang="en-US" sz="10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есть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окружены твёрдой клеточной стенкой. Она помогает им держать форму, словно прочный каркас, и делает листья, стебли и корни более устойчивыми.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есть хлоропласты. Они помогают растению получать питание с помощью солнечного света, поэтому листья часто выглядят зелёными и полными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— больше гибкости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клеток нет твёрдой клеточной стенки, поэтому они мягче и легче меняют форму. Это удобно для движения, роста и работы разных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невидимое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маленького образца к научному выводу.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можно встретить в почве, воде, на коже, а также на овощах и фруктах. Они так малы, что без микроскопа их обычно не увидеть.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участвуют в приготовлении йогурта, кефира и сыра. Без них привычные продукты имели бы совсем другой вкус и свойства.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безопасны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такие бактерии, которые могут вызывать болезни. Опасность появляется, когда они попадают в организм в большом количестве и находят подходящие условия.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микроскоп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настолько крошечные, что рассмотреть их без увеличительных приборов невозможно. Именно микроскоп помог людям узнать о них больше.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маленькие жители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как маленькая вселенная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каплю воды из пруда, можно заметить одноклеточных существ и водоросли. Они двигаются, питаются и словно заняты своими важными делами. Такая капля напоминает целый маленький город, только очень-очень крошечный.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которая любит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микроскопические организмы реагируют на свет и меняют своё поведение. В тёмной луже они остаются незаметными, а под увеличением вдруг показывают удивительную активность. Так капля воды превращается в настоящее окно в живую природу.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капле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появились первые увеличительные приборы, которые помогли людям заметить пыльцу, споры и другие крошечные частицы.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первых увеличительных приборов люди начали замечать то, что раньше ускользало от взгляда.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появлении лупы и микроскопа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которые слушают и передают
</a:t>
            </a:r>
            <a:pPr algn="l" indent="0" marL="0">
              <a:lnSpc>
                <a:spcPct val="100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работают как быстрые проводники. Они принимают сигналы, передают их дальше и помогают нам чувствовать, думать и реагировать. Благодаря им тело словно получает маленькие сообщения без задержек.
</a:t>
            </a:r>
            <a:endParaRPr lang="en-US" sz="896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которые везут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путешествуют по всему телу и разносят кислород к разным органам. Это очень важная работа: без такого «транспорта» человеку было бы трудно дышать, двигаться и играть.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которые помогают двигаться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умеют сокращаться и расслабляться. Именно они позволяют нам ходить, прыгать, поднимать рюкзак и даже моргать. Каждая группа клеток выполняет своё дело, как дружная команда.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 нашем теле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защититься от вредных микробов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простым правилам гигиены и безопасности в повседневной жизни.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рассматривать крошечные объекты под увеличением и поняли, что рядом с нами есть невидимые живые существа.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болезнями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ясно, что некоторые болезни вызывают микробы. Это помогло по-новому объяснить заражение и распространение инфекций.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чистоты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мытьё рук, чистая вода, стерилизация инструментов и другие меры, которые уменьшили риск для людей.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стала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получили новые способы защиты и лечения. Наука сделала заботу о здоровье намного безопаснее и надёжнее.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микроскопа к защите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части природы вокруг нас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пустой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очень маленькие частицы, которые мы не видим глазами. Они могут переносить запахи и пыль, а ещё участвуют в погоде и дыхании.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Растворы исчезают на вид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сахар могут растворяться в воде так, что исчезают из поля зрения. Но они не пропадают — просто становятся частью прозрачного раствора.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путешествуют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хлеба или цветов доходит до нас через воздух. Это значит, что даже невидимые частицы умеют быстро перемещаться и приносить сигналы издалека.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границ для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важные вещи слишком малы, чтобы увидеть их сразу. Но они всё равно влияют на природу, на пищу и на наше повседневное жизнь.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любопытства к открытию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наблюдения, проверки и вывода в исследовании.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невидимый мир важен каждый день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работают без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клетки помогают телу расти, дышать и двигаться. Они словно маленькие строители и помощники, которые не отдыхают, пока мы играем, учимся и спим.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мир не где-то далеко. Он есть в воздухе, воде, пище и в нашем теле, поэтому мы встречаемся с ним каждый день, даже не замечая.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микробы в еде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микробов не появились бы йогурт, кефир, хлеб и некоторые лекарства. Значит, среди крошечных существ есть не только вредные, но и очень полезные.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влияет на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знаем, как устроен микромир, легче беречь себя. Чистые руки, свежая еда и чистая вода помогают жить спокойнее и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болезнь была загадкой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часто не понимали, почему они болеют и почему еда портится. Причины казались тайной, а ответов было мало. После появления микроскопа стало видно, что рядом живут крошечные существа, которые могут влиять на жизнь человека.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открытием микромира люди по-другому посмотрели на воду, пищу и порядок в доме. Врачи стали внимательнее относиться к мытью рук, обработке инструментов и защите от заражения. Старый мир будто получил новую, очень важную подсказку.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изменились взгляды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микромире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Очень-очень малы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настолько крошечные, что рядом с булавочной головкой они кажутся почти невидимыми. Для глаза без увеличения это настоящий секретный мир.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 выглядит огромным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микроб с человеческим волосом, волос покажется очень толстым. Такое сравнение помогает понять, насколько маленькими бывают живые существа.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— очень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крошечные объекты часто помогают учёным узнавать большие тайны природы. Иногда именно они объясняют, как устроена жизнь вокруг нас.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как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капле воды может жить много разных организмов. Для них это целый маленький мир, где можно двигаться, искать пищу и реагировать на свет.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самому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799006" y="18134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соли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рассмотреть соль через лупу, можно заметить блестящие кристаллики. Они выглядят как маленькие фигурки, а не как обычная белая крупа на кухне.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99006" y="23915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Крупинки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тоже открывает свои секреты под увеличением. Его зёрна кажутся неровными и интересными, словно крошечные прозрачные камешки.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99006" y="29696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хорошо видны жилки и тонкие линии. Они помогают растению получать питание и напоминают маленькую сеть дорог.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99006" y="3547724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под лупой выглядит совсем иначе: заметны тонкие бороздки и строение частей. Так обычная находка превращается в маленькое открытие.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99006" y="4125823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Крылышко насекомого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Крылышко насекомого может удивить прозрачностью и узором. Через увеличение видно, что даже очень маленькие части природы сделаны с большой точностью.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Невидимое стало видимым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открыл людям лупу, микроскоп, клетки и микробы. Благодаря этому мы лучше понимаем жизнь, здоровье и природу. Маленькие открытия иногда меняют мир по-настоящему сильно.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2026-05-26T11:27:50Z</dcterms:created>
  <dcterms:modified xsi:type="dcterms:W3CDTF">2026-05-26T11:27:50Z</dcterms:modified>
</cp:coreProperties>
</file>