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суффиксов глаголов: что нужно знать в 6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глаголов помогают образовывать новые слова и уточнять действие.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каждый раз, когда вы пишете диктант, изложение или сочинение. Правильный выбор суффикса помогает избежать ошибок в словах советовать, рассказывать, крикнуть, беречь и печь, а также лучше понимать состав слова.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суффиксы глаголов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о суффиксе глагола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стоит после корня и перед окончанием. Он помогает образовывать новые глаголы и изменять оттенок действия, поэтому его нужно точно находить при разборе слова.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суффиксов появляются новые глаголы: рисовать, переписывать, прыгнуть. Часто именно суффикс показывает, как возникло слово и чем оно отличается от исходного.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глаголе могут быть приставка, корень, суффикс и окончание. Чтобы не ошибиться, важно не смешивать эти части и уметь выделять каждую из них отдельно.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правописания суффикса полезно сравнивать начальную форму и другие формы глагола. Так легче понять, какой суффикс нужно писать и есть ли в слове исключение.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глаголов и их значения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суффиксы и помогает понять, какую роль они играют в слове.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суффиксу можно определить и строение слова, и его смысловой оттенок. Особенно важно различать суффикс и окончание в неопределённой форме глагола.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школьной темы по правописанию суффиксов глаголов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—ова- и -ева- в глаголах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-ова-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советовать, рисовать, пробовать пишется -ова-. Этот вариант часто помогает образовать глагол от другого слова и встречается в привычной школьной лексике.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-ева-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ночевать, заведовать, беседовать пишется -ева-. Такой суффикс тоже образует новый глагол, но его написание нужно запомнить и проверять по форме слова.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полезно выделить корень и суффикс. Когда структура слова понятна, легче увидеть, где начинается орфограмма и почему пишется именно эта буква.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формам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его можно сравнить с другими формами. Это помогает не опираться только на слух, особенно в безударной позиции.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-ыва- и -ива-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Берём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поставить глагол в начальную форму и понять, какая часть слова вызывает сомнение.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Образуем 1-е лицо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образуем форму 1-го лица единственного числа и смотрим, как меняется слово: рассказываю, настаиваю.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Сравниваем 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сохраняется -ываю- или -иваю-, в начальной форме обычно пишется -ыва- или -ива-.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Выбираем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1-м лице появляется -ую или -юю, чаще пишется -ова- или -ева-: советую, ночую.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проверить написание по форме слова и по словарю.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суффикса в глаголе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—ну- и его значение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 —ну- часто показывает быстрое, однократное действие: крикнуть, стукнуть, моргнуть. Такие глаголы называют событие как краткий и резкий момент.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этому суффиксу легко понять, что действие происходит один раз, а не повторяется. Это помогает точнее чувствовать смысл глагола в предложении и тексте.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суффикс -ну- от части корня в словах тянуть, сунуть, кнут. В таких словах написание объясняется строением слова, а не этим суффиксом.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 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кажется знакомым, его всё равно нужно разобрать по составу. Тогда станет ясно, есть ли в нём именно суффикс -ну- или другая значимая часть.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суффиксы встречаются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распределение типичных учебных примеров и показывает, какие модели стоит повторять особенно внимательно.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требуют глаголы с -ова-/-ева- и -ыва-/-ива-, потому что именно в них чаще возникает выбор написания.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примерам из школьной темы, составлено для наглядности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 -чь и их написание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50724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инфинитивы оканчиваются на -чь: беречь, печь, стеречь, течь. Эти формы нужно просто запомнить, потому что окончание не совпадает с обычным -ть.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967405" y="2936937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 формой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важно не путать инфинитив беречь и форму прошедшего времени берег. Это разные грамматические формы, поэтому окончание у них пишется по-разному.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355337" y="1575852"/>
            <a:ext cx="3391789" cy="12253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и проверяем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вызывает сомнение, полезно посмотреть, как оно изменяется. Так легче увидеть, где находится орфограмма и почему в конце пишется именно -чь.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Шипящие в глаголах: ж, ш, ч, щ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Слушаем, но проверяем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в глаголах нельзя полагаться только на слух: в безударной позиции звучание может быть неясным, поэтому написание определяют по правилу и форме слова.
</a:t>
            </a:r>
            <a:endParaRPr lang="en-US" sz="1207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окончания инфинитива
</a:t>
            </a:r>
            <a:pPr algn="l" indent="0" marL="0">
              <a:lnSpc>
                <a:spcPct val="100000"/>
              </a:lnSpc>
              <a:buNone/>
            </a:pPr>
            <a:r>
              <a:rPr lang="en-US" sz="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после ж, ш, ч, щ часто встречаются окончания -ать, -ять, -ить, -еть: кричать, шипеть, тащить, держать. Их нужно распознавать при морфемном разборе.
</a:t>
            </a:r>
            <a:endParaRPr lang="en-US" sz="1103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выделить основу и окончание, чтобы не перепутать шипящую в корне с частью суффикса или окончания. Это особенно помогает в словах с приставками и несколькими морфемами.
</a:t>
            </a:r>
            <a:endParaRPr lang="en-US" sz="1172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применяем к слову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относится к изученной группе, пишем его по орфографическому правилу, а не по произношению. Так легче избежать ошибок в диктанте и разборе слова.
</a:t>
            </a:r>
            <a:endParaRPr lang="en-US" sz="12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354" y="1587736"/>
            <a:ext cx="423329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орфограммы в глаголе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быстро выбрать правильный суффикс и не пропустить слово-исключение.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начинается с инфинитива и заканчивается проверкой исключений. Самая полезная опора — форма 1-го лица: она часто подсказывает нужное написание.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орфографии глагольных суффиксов для 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16742"/>
            <a:ext cx="324602" cy="288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Безударная гласная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советовать и рассказывать буква в суффиксе может звучать неотчётливо, поэтому ученик пишет по слуху, а не по правилу.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разбор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отличить корень от суффикса, легко ошибиться в словах с приставкой, например в переписать. Морфемный разбор здесь особенно важен.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школьники не образуют форму 1-го лица и сразу выбирают букву наугад. Из-за этого путаются в крикнуть, советовать и похожих словах.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исключений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беречь и похожие трудные формы нельзя объяснить только общим правилом. Их нужно запоминать отдельно и сверять по словарю или учебнику.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ошибок бывает больше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какие группы глаголов требуют особого внимания на уроках и в тренировочных упражнениях.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 выборе между -ова-/-ева- и -ыва-/-ива-. Значит, именно эту пару правил стоит повторять чаще остальных.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орфографических заданий по теме «суффиксы глаголов»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1" y="3122027"/>
            <a:ext cx="4282440" cy="1601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 и трудные случаи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Зависеть, ненавидеть, обидеть, терпеть и слышать не всегда подчиняются общей модели. Такие глаголы лучше сразу запоминать как отдельные орфограммы.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 всегда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форма 1-го лица не даёт надёжного ответа, и тогда нельзя выбирать написание только по звучанию. В таких случаях нужна словарная проверка или обращение к правилу.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закрепляет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встречает трудные глаголы в упражнениях, тем легче запоминает их написание. Регулярное повторение помогает избежать случайных ошибок в письменных работах.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суффиксы связаны со значением глагола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происходит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крикнуть и стукнуть передают краткое, однократное действие. Суффикс здесь работает как сигнал: событие происходит резко и один раз, поэтому значение слова меняется вместе с его формой.
</a:t>
            </a:r>
            <a:endParaRPr lang="en-US" sz="111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повторяется
</a:t>
            </a:r>
            <a:pPr algn="l" indent="0" marL="0">
              <a:lnSpc>
                <a:spcPct val="100000"/>
              </a:lnSpc>
              <a:buNone/>
            </a:pPr>
            <a:r>
              <a:rPr lang="en-US" sz="38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переписывать суффикс помогает увидеть не просто действие, а его повторение. К этому же смыслу ведут и другие похожие глаголы, где важна длительность или многократность процесса, а не один короткий момент.
</a:t>
            </a:r>
            <a:endParaRPr lang="en-US" sz="1079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новый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41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парах советовать — совет, рисовать — рисунок видно, как суффикс помогает образовать новый глагол от основы. Так слово получает новое грамматическое оформление и более точное значение действия.
</a:t>
            </a:r>
            <a:endParaRPr lang="en-US" sz="11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проверки орфограммы в глаголе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выполнять задание на правописание суффикса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опоры для запоминания правила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«советую — советовать»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форме 1-го лица слышится -ую, чаще пишется -ова-/-ева-. Такая пара помогает быстро проверить написание и не путать похожие глаголы.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«рассказываю — рассказывать»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1-м лице сохраняется -ываю/-иваю, обычно выбирают -ыва-/-ива-. Полезно проговаривать слово целиком, чтобы запомнить его строение и звучание.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тренировки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учить правило не по одному слову, а по небольшим парам и мини-упражнениям. Так зрительная и слуховая память работают вместе и дают более прочный результат.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полезно ещё раз выделить корень, суффикс и окончание. Спокойная проверка снижает риск ошибки даже в знакомых словах.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проверки орфограммы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шага удобно применять вместе: сначала форма слова, затем его состав, а потом словарная проверка.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1-го лица даёт самый быстрый ориентир, но надёжный ответ появляется только при сочетании всех трёх проверок.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правил проверки глагольных суффиксов для 6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суффиксов глаголов становится понятным, если опираться на начальную форму, проверять форму 1-го лица и помнить об исключениях. Тогда писать грамотно получается и в упражнениях, и в настоящих текстах.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2026-05-28T05:39:59Z</dcterms:created>
  <dcterms:modified xsi:type="dcterms:W3CDTF">2026-05-28T05:39:59Z</dcterms:modified>
</cp:coreProperties>
</file>