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островная страна в 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горы, технологии и традиции: познакомьтесь с Японией.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 карте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лежит у берегов Восточной Азии и состоит из тысяч островов. Здесь тесно переплетаются природа, плотные города, морские пути и сильное влияние на экономику региона.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рельефа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горы и возвышенности, поэтому пригодных для жизни равнин немного. Именно на низменностях сосредоточены крупнейшие города и основные сельскохозяйственные районы.
</a:t>
            </a:r>
            <a:endParaRPr lang="en-US" sz="123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есть десятки действующих вулканов. Они напоминают, что земная кора здесь подвижна, а природные процессы продолжаются очень активно и постоянно влияют на жизнь людей.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находится на границе литосферных плит, поэтому землетрясения происходят часто. Это одна из главных природных особенностей страны и важная причина строгих строительных норм.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 тесном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узких равнин население и хозяйство размещаются очень плотно. Многие большие города растут вдоль побережий и в удобных долинах, где проще строить дороги, дома и предприятия.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825" y="2327342"/>
            <a:ext cx="264315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Гора, которую узнают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Фудзияма поднимается на 3776 метров и считается самой высокой точкой страны. Её правильный силуэт часто называют одним из самых узнаваемых образов Японии. Гора видна издалека и особенно впечатляет в ясную погоду.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с исторической памятью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Фудзияма — действующий вулкан, хотя сейчас он спокоен. Последнее крупное извержение произошло в 1707–1708 годах, и это событие хорошо известно в истории Японии как пример силы природы.
</a:t>
            </a:r>
            <a:endParaRPr lang="en-US" sz="95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 искусстве и учебниках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Фудзиямы встречается в живописи, на открытках, в школьных материалах и туристических видах. На иллюстрациях её часто показывают вместе с озером, облаками и цветущей сакурой, чтобы подчеркнуть красоту пейзажа.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Фудзияма в культуре и природе Японии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и крупнейшие города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насколько сильно население сосредоточено в крупных городах, прежде всего в столичном регионе Токио и на острове Хонсю.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Японии очень высокая городская концентрация населения: столица и крупнейшие центры заметно выделяются на фоне остальных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оценки по данным статистики Японии и городских агломераций, 2024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8283"/>
            <a:ext cx="4750071" cy="22562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острова Японии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отличаются климатом, природой, расселением людей и занятиями населения. Это хорошо видно в сравнении крупнейших территорий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Хонсю — главный центр страны, а другие острова заметно различаются по климату и видам хозяйственной 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обзор Японии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Япония стала современной державой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императоров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Японии долгое время важную роль играли императоры, а общество развивалось вокруг дворцов, храмов и традиционных правил. Эти основы сильно повлияли на культуру страны.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самураев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большую роль получили самураи и сёгуны. Военная знать определяла порядок в стране, а идеи чести, дисциплины и служения стали частью японской исторической памяти.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Мэйдзи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начались реформы Мэйдзи, которые ускорили развитие промышленности, армии и образования. Япония быстрее освоила новые технологии и стала сильнее в экономике.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страна быстро восстановила хозяйство и вышла в число самых развитых экономик мира. При этом старинные храмы и праздники сохранили своё значение.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японского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повседневных действий и привычных занятий в будний день.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культура Японии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Кимоно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Кимоно остаётся одним из самых узнаваемых символов японской культуры. Его надевают на праздники, семейные церемонии и торжественные события, где особенно ценятся аккуратность и уважение к традиции.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показывает внимание к спокойствию, точности движений и красоте простых вещей. В ней важны не только чай и посуда, но и сам процесс общения.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и 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в Японии считается искусством, где ценятся форма знака, ритм и сосредоточенность. Традиционные театральные формы тоже помогают сохранить связь с историей и культурной памятью.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мацури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мацури используют барабаны тайко, фонари, украшенные повозки и уличные шествия. Такие праздники собирают жителей вместе и соединяют старинные обычаи с живой городской атмосферой.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Японии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сильную промышленность и современные сервисы. Многие отрасли тесно связаны с мировым рынком и экспортом.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промышленность дают основную часть хозяйства, а сельское хозяйство занимает небольшую долю из-за нехватки равнин.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экономики Японии; доли приведены как наглядное распределение для диаграммы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320 км/ч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скорость развивают отдельные поезда синкансэн, сокращая время поездки между крупнейшими городами.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делают перемещение по стране быстрым и удобным, поэтому большие города связаны особенно тесно.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 Railways Group, данные о скорости поездов Shinkansen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японской кухни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остаётся главным продуктом японского стола, а рядом с ним часто подают рыбу, овощи, сою и водоросли. Такое питание связано с природными условиями островной страны.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Морепродукты занимают важное место в кухне, потому что Япония окружена морями и океаном. Из свежих продуктов готовят суши, сашими, супы и блюда с лёгкой термической обработкой.
</a:t>
            </a:r>
            <a:endParaRPr lang="en-US" sz="142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порции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блюда обычно подают аккуратно и порционно, уделяя внимание внешнему виду и балансу вкусов. Еда выглядит опрятно, а состав часто подбирают так, чтобы блюдо было лёгким.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 — это удобный обед в коробке, который берут с собой в школу или на работу. Он показывает, как в Японии ценят порядок, практичность и красивое оформление пищи.
</a:t>
            </a:r>
            <a:endParaRPr lang="en-US" sz="14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280" y="2327342"/>
            <a:ext cx="2674612" cy="2630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827" y="2327342"/>
            <a:ext cx="2674612" cy="26300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9359" y="2327342"/>
            <a:ext cx="2674612" cy="263009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школьная жизнь в Японии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формы и 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школьники приходят в школу в аккуратной форме и заранее готовятся к занятиям. В коридорах и классах заметны дисциплина и спокойная, собранная атмосфера, которая помогает настроиться на учёбу.
</a:t>
            </a:r>
            <a:endParaRPr lang="en-US" sz="941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 — клубы и совместные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основные занятия заканчиваются, многие ученики остаются в школьных кружках и спортивных секциях. Это помогает им учиться работать в команде, развивать интересы и проводить время вместе с одноклассниками.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часть воспитания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японской школе важно не только получать знания, но и соблюдать общие правила. Ученики сами убирают классы, проявляют уважение к учителям и учатся ответственности в повседневных делах.
</a:t>
            </a:r>
            <a:endParaRPr lang="en-US" sz="97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страны-соседи в Восточной Азии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видно, что Япония связана с соседями прежде всего морем. Такое положение усиливает значение портов, судоходства и международной торговли.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 делает Японию удобным узлом для перевозок и обмена с соседними странами Восточной Азии.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 Восточной Азии; справочные данные о соседях Японии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японская письменность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Хирагана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азбука помогает записывать японские слова, окончания и грамматические формы. Её обычно осваивают одной из первых, потому что она часто встречается в учебниках, сказках и повседневных надписях.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Катакану используют для иностранных слов, названий, звуковых эффектов и некоторых специальных терминов. Она помогает быстро выделять заимствования и делает текст более наглядным для читателя.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кандзи передают смысл слов и понятий, поэтому в тексте могут сочетаться с двумя азбуками сразу. Благодаря этому японская запись выглядит сложной, но очень точной и выразительной.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Японии и их 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и культурные образы отражают представление о стране и встречаются в искусстве, праздниках и 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соединяют природу, историю и современность: у каждого из них есть и красивый образ, и понятный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культурных символов Японии по учебным и справочным материалам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современной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становится больше пожилых людей, чем молодых, поэтому увеличивается нагрузка на медицину и социальную поддержку. Это также влияет на рынок труда и работу школ в будущем.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Перенаселённые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очень высокая плотность населения, из-за чего особенно важны жильё, транспорт, чистый воздух и удобные общественные пространства. Городская среда должна быть безопасной и компактной.
</a:t>
            </a:r>
            <a:endParaRPr lang="en-US" sz="125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тайфуны требуют прочных зданий, систем оповещения и регулярных тренировок. Жители должны быстро реагировать на сигналы тревоги и знать, куда идти в опасной ситуации.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Большим городам нужны чистая вода, свежий воздух и зелёные зоны, поэтому охрана окружающей среды остаётся важной задачей. От этого зависит качество жизни и здоровье людей.
</a:t>
            </a:r>
            <a:endParaRPr lang="en-US" sz="12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при землетрясении в 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общим правилам безопасности при землетрясении и учебным инструкциям, применяемым в Японии.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Японию интересной миру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которую узнают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Аниме, манга, традиционные праздники и образ Фудзиямы сделали Японию легко узнаваемой в разных странах. Её культурные символы часто появляются в кино, музеях и школьных проектах.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электроника и роботы показывают высокий уровень японской инженерии. Многие товары и технологии из Японии используются по всему миру благодаря качеству, точности и надёжности.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города известны удобным транспортом, чистотой и чёткой организацией пространства. Такой порядок особенно заметен на вокзалах, в метро и на улицах крупных мегаполисов.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беречь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развивает науку и экономику, но при этом сохраняет храмы, обряды и старинные формы искусства. Это помогает Японии оставаться современной и в то же время узнаваемой.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баланс традиций и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показывает, как островная страна может сочетать природные трудности, высокий уровень развития, сильные традиции и современные технологии. Именно в этом её особая привлекательность и ценность.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2026-06-02T10:09:58Z</dcterms:created>
  <dcterms:modified xsi:type="dcterms:W3CDTF">2026-06-02T10:09:58Z</dcterms:modified>
</cp:coreProperties>
</file>