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строение растительной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— основная единица жизни растений с уникальными органоидами.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описал клетки, а в XIX веке Шлейден и Шванн доказали их роль в живых организмах. Современная микроскопия расширила знания о клеточных структурах.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клеточного строения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растительной клетки
</a:t>
            </a:r>
            <a:endParaRPr lang="en-US" sz="2975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и мембрана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защищает и придаёт форму, а мембрана регулирует обмен веществ между клеткой и окружающей средой. Эти структуры обеспечивают опору и устойчивость растениям.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органоиды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находятся ядро, хлоропласты, вакуоли, митохондрии и другие органоиды, каждый из которых выполняет важные функции жизнедеятельности.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представляет собой полупроницаемый барьер, который контролирует поступление и выход веществ, поддерживая гомеостаз внутри клетки.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состоит из целлюлозы, обеспечивает жёсткость и механическую защиту, предотвращая повреждения и излишнюю потерю воды.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мембрана и стенка создают прочный каркас и регулируют взаимодействие клетки с внешней средой, обеспечивая её стабильность.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и клеточная стенка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14942"/>
            <a:ext cx="5266500" cy="20833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клеточной мембраны и клеточной стенки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 составу, проницаемости и функциям между мембраной и оболочкой клеток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придаёт клетке прочность в отличие от более гибкой мембраны.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строение и функции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цитоплазмы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включает воду, соли, органические соединения и ферменты, создавая среду для протекания биохимических реакций и обмена веществ внутри клетки.
</a:t>
            </a:r>
            <a:endParaRPr lang="en-US" sz="1324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вакуолей
</a:t>
            </a:r>
            <a:pPr algn="ctr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в цитоплазме содержат клеточный сок и обеспечивают тургор, поддерживая упругость и форму клетки, а также участвуют в хранении веществ.
</a:t>
            </a:r>
            <a:endParaRPr lang="en-US" sz="1390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происходит транспорт питательных и продуктов обмена между органоидами, что обеспечивает координацию жизненных процессов внутри клетки.
</a:t>
            </a:r>
            <a:endParaRPr lang="en-US" sz="132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с порами, которые обеспечивают обмен веществ с цитоплазмой и защиту генетического материала.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клетки: наследственность и управление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располагается ядрышко, ответственное за образование рибосом и управление синтезом белка.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в ядре хранит информацию о признаках растения и обеспечивает передачу наследственных свойств при делении.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контролирует рост клетки, деление и регуляцию всех основных клеточных процессов, обеспечивая жизнедеятельность.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90" y="1342450"/>
            <a:ext cx="2626220" cy="303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Хлоропласты: фотосинтез и зелёный цвет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хлоропластов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— зелёный пигмент, улавливающий солнечный свет. Они имеют двойную мембрану и внутренние тилакоиды, где происходит световая фаза фотосинтеза.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61793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 растении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хлоропластов — превращать световую энергию в химическую, синтезируя органические вещества и обеспечивая растения питательными веществами.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схема этапов фотосинтеза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включает несколько стадий, начиная с улавливания света и заканчивая образованием сахаров для питания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каждого этапа важна для общего процесса, напрямую влияя на рост и развитие растений.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2022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2844" y="2528378"/>
            <a:ext cx="235125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вакуолей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накапливают продукты обмена, предотвращая их токсичное воздействие на клетки, и участвуют в переработке веществ.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тургора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удерживают воду, создавая давление, которое сохраняет форму и упругость клеток, важное для целостности растения.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запасают сахара, соли и пигменты, необходимые для питания и окраски клеток, а также для химической защиты.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Пластиды: лейкопласты и хромопласты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лейкопластов в запасании крахмала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— бесцветные пластиды, главная задача которых — накапливать крахмал в растительных тканях. Они часто встречаются в корнях и клубнях, где растение хранит энергию для роста и восстановления.
</a:t>
            </a:r>
            <a:endParaRPr lang="en-US" sz="1139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и окраска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содержат пигменты жёлтого, оранжевого и красного оттенков. Они придают цвет плодам и лепесткам, что помогает привлекать опылителей и распространять семена.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разнообразие пластид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Разноцветные плоды разных растений обусловлены разной концентрацией и составом пигментов в хромопластах, тогда как лейкопласты остаются бесцветными, служа для хранения питательных веществ.
</a:t>
            </a:r>
            <a:endParaRPr lang="en-US" sz="11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с высокой активностью, таких как меристемы, количество митохондрий увеличивается, обеспечивая необходимый уровень энергии для интенсивного роста.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выполняют функцию «энергетических станций» клетки, превращая глюкозу в АТФ — основной источник энергии для всех жизненных процессов растения.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митохондрия содержит собственную ДНК, что позволяет ей частично самостоятельно регулировать деятельность и размножение внутри клетки.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энергетический обмен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и рибосомы: транспорт и синтез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представлена гладкой и шероховатой областями; она обеспечивает транспортировку веществ и участвует в синтезе липидов и других молекул внутри клетки.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Рибосомы, присоединённые к шероховатой сети, отвечают за сборку белков, необходимых для функционирования и строительства клеточных структур.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состоит из уплощённых цистерн, которые принимают и модифицируют молекулы, поступающие из эндоплазматической сети.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Гольджи: сортировка и упаковка веществ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формирует пузырьки (везикулы), которые транспортируют вещества к разным частям клетки или наружу, обеспечивая их правильное распределение.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аппарат Гольджи участвует в формировании клеточной стенки и выделении продуктов обмена в вакуоли.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органоидов в объеме растительной клетки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занимает наибольшую часть объёма, поддерживая форму и хранение веществ. Это ключевая особенность растительных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распределение органоидов отражает их функциональное значение: крупная вакуоль обеспечивает тургор, ядро и хлоропласты — жизненно важные процессы.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учебника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служит основным запасным углеводом, откладываясь в лейкопластах и хлоропластах для последующего использования растением.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питательных веществ и их функция
</a:t>
            </a:r>
            <a:endParaRPr lang="en-US" sz="3022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Сахара, образуемые во время фотосинтеза, используются как быстрая энергия и строительный материал для клеточных процессов.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накапливаются в клетках в виде запасов, обеспечивая строительные блоки для роста и восстановления тканей.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преимущественно скапливаются в семенах, обеспечивая энергию и питание при прорастании молодых растений.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682" y="1479875"/>
            <a:ext cx="4954737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 и животной клетки
</a:t>
            </a:r>
            <a:endParaRPr lang="en-US" sz="2997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отличия и сходства основных структур в клетках растений и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специализированные структуры для фотосинтеза и устойчивости, тогда как животные клетки более разнообразны по форме и менее жесткие.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растительных клеток
</a:t>
            </a:r>
            <a:endParaRPr lang="en-US" sz="280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клетки: прочность и 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клетки имеют вытянутую форму, обеспечивая механическую поддержку растения. Например, волокна льна состоят из таких прочных клеток, придающих растению устойчивость.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эпидермиса листа
</a:t>
            </a:r>
            <a:pPr algn="ctr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Округлые клетки эпидермиса покрывают поверхность листьев, защищая внутренние ткани и участвуя в контроле газообмена через устьица.
</a:t>
            </a:r>
            <a:endParaRPr lang="en-US" sz="14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мякоти плодов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Мякоть плодов состоит из крупных, округлых клеток, наполненных соками и питательными веществами, обеспечивающими привлекательность для животных и способствующими распространению семян.
</a:t>
            </a:r>
            <a:endParaRPr lang="en-US" sz="11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осуществляют фотосинтез, преобразуя солнечную энергию в органические вещества, необходимые для питания растения.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разрушают сахара и производят АТФ, обеспечивая энергетический запас для всех клеточных процессов.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регулируют водный баланс и хранят питательные вещества, а ядро координирует работу всех органоидов и контролирует рост клетки.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структуры и функций органоидов
</a:t>
            </a:r>
            <a:endParaRPr lang="en-US" sz="28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знаний о строении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клеточного строения раскрывает секреты жизни растений, их роста и адаптации. Эти знания важны для биологии и помогают бережно относиться к окружающей природе.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2026-05-08T13:08:10Z</dcterms:created>
  <dcterms:modified xsi:type="dcterms:W3CDTF">2026-05-08T13:08:10Z</dcterms:modified>
</cp:coreProperties>
</file>