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Астафьев. «Сельский учитель»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человеке, который учит детей и меняет жизнь деревни.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 родился в 1924 году в Овсянке Красноярского края. Он хорошо знал сибирскую жизнь, тяжёлый труд и цену человеческой доброты. Поэтому его рассказы звучат просто, тепло и очень правдиво.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Астафьев: писатель о честном труде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 и маленькие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рассказе кажется спокойной, но жизнь здесь нелёгкая. Низкие дома, узкая улица и редкие огни в окнах сразу создают особое настроение. Всё вокруг напоминает, что людям приходится много трудиться и беречь друг друга.
</a:t>
            </a:r>
            <a:endParaRPr lang="en-US" sz="10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 и тёплая печка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живо чувствуется зимняя картина: холод снаружи и тепло внутри дома. Печь, свет из окна и тихий вечер делают деревню уютной, хотя за этим уютом стоит большой ежедневный труд. Такое изображение легко представить на иллюстрации.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главное место надежды
</a:t>
            </a:r>
            <a:pPr algn="ctr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школа в рассказе занимает особое место. Она стоит среди простых домов и кажется маленькой, но очень важной. Здесь дети узнают мир книг и учатся мечтать, а учитель приносит в деревню знания и уверенность.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глазами рассказа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учителя незаметен на первый взгляд, но очень большой по значению. Именно он помогает детям расти, становиться увереннее и верить, что знания открывают дорогу вперёд.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 рассказе спокоен и терпелив. Он не любит лишних слов, но каждый день приходит к детям и честно делает своё дело, даже когда условия совсем непростые.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заинтересовать учеников и объяснить урок так, чтобы было понятно. Для него важно не просто дать задание, а помочь ребёнку подумать, увидеть и запомнить.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сельский учитель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учитель нужен деревне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открывает ребятам мир чтения, письма и счёта. Благодаря ему школьники делают первые шаги в знаниях и начинают лучше понимать окружающую жизнь.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маленькой деревне учитель часто становится человеком, к которому обращаются за советом. Его спокойствие и доброта помогают и детям, и взрослым.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учителя не заканчиваются на оценках. Он учит думать, быть внимательным и трудолюбивым, а это помогает детям вырастать хорошими людьми.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честно и каждый день выполняет свою работу, его начинают ценить. Такого учителя уважают не за громкие слова, а за настоящие 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учитель становится проводником в новый, интересный мир. В классе есть доска, тетради, книги и парты, а ещё — радость, когда что-то наконец получается.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школьная жизнь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тянутся к знаниям, даже если им бывает трудно. Школа для них — не только уроки, но и место, где можно почувствовать поддержку, доверие и маленькую победу.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всегда много дел. Людям приходится вставать рано, работать долго и не ждать лёгких удобств, как в сказке про волшебный лифт.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деревенской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чувствуется холод. Но тёплая печка, свет в окне и забота близких помогают пережить даже самый ветреный день.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удобств учит терпению и выносливости. Жители деревни привыкают помогать друг другу, потому что вместе даже трудности становятся легче.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всё же в такой жизни есть радость. Простые добрые слова, помощь соседа и тихий семейный уют ценятся здесь особенно сильно.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рассказе раскрывается уважение к учителю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обычный труд учителя превращается в доверие и признание.
</a:t>
            </a:r>
            <a:endParaRPr lang="en-US" sz="288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учителя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замечает каждого ребёнка и старается никого не обидеть. Он умеет слушать, а это помогает детям чувствовать себя спокойно и уверенно на уроке.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строг не ради строгости, а потому что хочет научить по-настоящему. Его правила понятны всем, и дети быстро понимают, что с ним честно и надёжно.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чувствуется тёплая забота о людях. Он поддерживает учеников, не показывает раздражения и умеет ободрить даже тогда, когда что-то не выходит.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каждый день делает свою работу спокойно и уверенно. Он не ждёт похвалы, потому что знает: самое важное — помочь детям учиться и расти.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 важный дом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школа в рассказе простая и маленькая, но для детей она как целый мир. Здесь начинается путь к знаниям, а каждый урок становится важным событием.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школа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хочется представить книги, парты, доску и печку. Такое место кажется уютным и живым, потому что в нём детям спокойно учиться и дружить.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учитель способен изменить жизнь целой деревни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именно один человек становится опорой для детей и взрослых. Его труд доказывает: большое дело начинается с ежедневной заботы.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Астафьев, рассказ «Сельский учитель»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писатель показывает героя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встречи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появляется в деревне спокойно и без громких слов. Сразу видно, что он не любит показную важность и больше думает о деле.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герой терпеливо объясняет, слушает детей и помогает им понять новое. Астафьев раскрывает его через обычные, но очень важные поступки.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и уважение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условия не меняют его характера: он остаётся внимательным, честным и стойким. Именно так у детей и жителей рождается доверие.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Учитель не старается казаться героем. Он просто каждый день приходит к детям, ведёт уроки и спокойно делает свою работу, даже когда вокруг непросто.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дела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Именно такие дела запоминаются лучше всего. Добро, терпение и ответственность говорят о человеке больше, чем самые красивые обещания.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Дети тянутся к учителю, потому что он относится к ним внимательно и честно. Рядом с ним им не страшно ошибаться и задавать вопросы.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дети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уроках школьники чувствуют поддержку и уверенность. Учитель помогает им не только учиться, но и верить в собственные силы.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Через такое отношение рождается благодарность. Ребята понимают: перед ними человек, которому можно доверять и у которого хочется учиться.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труде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сохраняет образ сельского учителя, который честно работает ради детей. Такой труд не шумный, но очень важный и нужный многим поколениям.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остаётся в памяти потому, что поддерживает учеников каждый день. Его забота помогает детям расти, учиться и становиться увереннее.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маленькой школе особенно заметно, кто рядом с людьми в трудный час. Поэтому память о таком педагоге становится частью истории всей деревни.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добрые дела не исчезают. Даже если человек не прославился, его тепло, терпение и честность надолго остаются в сердцах.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вызывает уважение к учителю, который спокойно и настойчиво делает своё дело. Хочется поблагодарить таких людей за терпение, доброту и верность детям.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возникает сочувствие к деревенской жизни, где всё даётся трудом. Но в этой трудности есть свет: люди умеют поддерживать друг друга и ценить простые радости.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Слово «школа» помогает увидеть место, где начинается путь к знаниям. Это маленький, но очень важный мир, в котором дети растут и учатся думать.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произведения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 «доброта», «уважение» и «ответственность» раскрывают характер учителя. Именно они делают его примером для детей и взрослых.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 «деревня» и «труд» напоминают о непростой жизни людей. Здесь многое держится на терпении, выносливости и умении не жаловаться зря.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Слово «память» показывает главную ценность рассказа. Хорошие дела остаются надолго, даже если о человеке говорят не громко, а сердечно.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рассказе показывает, как тихая ежедневная работа превращается в настоящее уважение.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сегодня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любой школе нужен учитель, который умеет объяснять, поддерживать и не сдаваться. Рассказ напоминает, что от такого человека зависит очень многое.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Произведение учит уважать труд взрослых и понимать: знания не появляются сами. За ними стоят терпение, старание и ежедневная работа.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История помогает замечать людей, которые делают мир лучше без шума и похвалы. Это хороший пример для детей и для взрослых.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образ настоящего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Астафьева учитель показан как добрый, сильный и скромный человек. Он меняет жизнь детей не словами, а своим честным трудом и заботой.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2026-05-20T08:44:46Z</dcterms:created>
  <dcterms:modified xsi:type="dcterms:W3CDTF">2026-05-20T08:44:46Z</dcterms:modified>
</cp:coreProperties>
</file>