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соединяющие признаки двух спряжений, требуют особого внимания.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344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часто встречаются в заданиях и диктантах, поэтому их формы нужно узнавать сразу. Особенно важно запомнить: хочу, бегу, чту — именно они помогают писать без ошибок.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 глагола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 глагол изменяется по лицам и числам в настоящем и будущем времени. У большинства слов все личные формы подчиняются одному образцу.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обычно выделяют I и II спряжение. По ним определяют личные окончания, например -ешь, -ет или -ишь, -ит, чтобы правильно писать глаголы.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разноспрягаемых глаголов в одной системе форм встречаются окончания обоих типов. Поэтому их нельзя проверять только по одной привычной модели: нужно знать все формы целиком.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47240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разноспрягаемых глаголов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формах глагол ведёт себя как слова I спряжения, а в других — как слова II спряжения. Это не ошибка, а норма современного языка.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образцов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примерам относятся хотеть, бежать и чтить. Эти глаголы школьники изучают уже в 6 классе, потому что их формы часто встречаются в упражнениях.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запоминать не только начальную форму, но и личные формы: хочу, бегу, чту. Именно они показывают особенность спряжения.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узнавать целиком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хотеть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формы единственного и множественного числа распределяются по разным образцам спряжения.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заметны окончания, близкие к I спряжению, а во множественном числе — к II спряжению.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«хотеть» в современном русском языке.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бежать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заметна форма бегу: она сразу показывает, что глагол не подчиняется обычной модели.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«бежать» в современном русском языке.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сочетают разные окончания, поэтому глагол легко распознаётся как разноспрягаемый.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чтить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реже звучит в разговорной речи, но его формы важно знать для учебных заданий и грамотного письма.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сочетаются окончания двух типов, поэтому его формы нужно запоминать как готовый образец.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«чтить» в современном русском языке.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глаголы называются разноспрягаемыми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главное: один и тот же глагол изменяется не по одному, а по двум образцам спряжения. Это видно только при сравнении всех личных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формах могут встречаться окончания -у, -ешь, -ит, в других — -им, -ите, -ут/-ют. Такое распределение делает слово необычным и легко узнаваемым.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Разноспрягаемость — не ошибка и не исключение из нормы. Это закреплённая особенность языка, которая сохраняется в современных словарях и учебных правилах.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глаголы нужно учить отдельно от обычных: их нельзя проверить одним общим правилом для I или II спряжения.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личные окончания у трёх главных примеров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формы каждого глагола по числу.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глаголов хотеть, бежать, чтить в современном русском языке.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трёх глаголов формы единственного и множественного числа образуются по разным моделям, поэтому они требуют запоминания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разноспрягаемый глагол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посмотреть, как глагол изменяется по лицам и числам. Если в одной парадигме встречаются окончания двух типов, слово относится к разноспрягаемым. Удобнее всего начинать с форм настоящего времени.
</a:t>
            </a:r>
            <a:endParaRPr lang="en-US" sz="164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полезно опираться на формы хочу, бегу, чту. Если они помогают увидеть смешение окончаний, глагол легко распознать. Такой способ особенно удобен на уроках и в упражнениях.
</a:t>
            </a:r>
            <a:endParaRPr lang="en-US" sz="17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разноспрягаемого глагола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личных форм с образцами I и II спряжения помогает распознать смешанную систему окончаний.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правописанием безударных окончаний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нельзя проверять только по общему правилу спряжения: нужно помнить их личные формы целиком, особенно в настоящем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в словах вроде хочу, бегу и чту не выводятся по образцу, поэтому их важно запоминать как готовые нормы письма.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вызывают окончания -ешь, -ит, -им, -ут, -ют: именно в этих формах школьники чаще всего выбирают неверную букву.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4300" y="3239995"/>
            <a:ext cx="3258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путают с разноспрягаемыми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не относится к разноспрягаемым: его личные формы подчиняются II спряжению, хотя отдельные окончания могут казаться необычными на слух.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Зависеть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зависеть личные окончания совпадают с II спряжением. Ошибки появляются, когда его пытаются сравнивать с разноспрягаемыми словами по внешнему сходству.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видеть тоже имеет особые формы, но не смешивает два спряжения. При разборе важно не путать его с глаголами типа хотеть или бежать.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Терпеть относится к II спряжению и не является разноспрягаемым. Его формы нужно учить отдельно, чтобы не переносить на них модели хотеть, бегать или чтить.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существовали разные старые основы глаголов, которые в разных формах сохраняли собственные окончания и не совпадали друг с другом.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части форм приблизились к современным образцам спряжения, а другие удержали прежние окончания, поэтому система стала смешанной.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формы хотеть, бежать и чтить считаются устойчивой литературной нормой. Их нужно запоминать как правильные, а не как исключения по ошибке.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этих глаголов появились необычные формы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вызывают ошибки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сами формы, но и то, где чаще всего путают окончание при письме и разборе.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«Разноспрягаемые глаголы»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ошибаются в самых частотных формах первого лица и множественного числа: именно их нужно отрабатывать отдельно и повторять по образцу.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слова для запоминания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хотеть удобно брать как первый образец: по нему легко увидеть, что в единственном и множественном числе используются разные модели личных окончаний.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чтить полезен для тренировки внимательности: его формы редко звучат в разговоре, зато отлично показывают, как устроена разноспрягаемость.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бежать помогает запомнить необычную форму бегу, а затем сравнить её с бегим и бегут, чтобы заметить смешение типов спряжения.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обычных и разноспрягаемых глаголов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 главное различие между двумя группами глаголов и понять, как проверять их личные формы.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теме урока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глаголы подчиняются одной модели, а разноспрягаемые требуют запоминания целой парадигмы. Начальная форма сама по себе не всегда подсказывает правильное написание.
</a:t>
            </a:r>
            <a:endParaRPr lang="en-US" sz="14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в предложениях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Маша говорит: «Я хочу прочитать эту книгу до конца». В короткой фразе видно, как форма хочу естественно звучит в живой речи и легко связывается с обычной школьной ситуацией.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чтения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обсуждают тренировку: «Мы бежим на стадион после уроков». Такое предложение помогает увидеть форму бежим не отдельно, а в привычном контексте движения и команды.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сын говорит: «Он чтит семейные традиции». Здесь форма чтит звучит торжественно, но понятно, и показывает, как разноспрягаемые глаголы работают в предложении.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подставляют обычную модель спряжения и пишут хотю вместо хочу. Ошибка возникает, когда личную форму пытаются образовать по привычному образцу, не зная исключений.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замена появляется в слове бежать: вместо бегу пишут бежу. Здесь мешает похожее звучание, но правильная форма закреплена нормой языка и должна запоминаться целиком.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глаголе чтить нередко ошибаются в форме первого лица: пишут чтю вместо чту. Такая ошибка особенно заметна, потому что слово употребляется реже и хуже запоминается на слух.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всех этих ошибок — смешение начальной формы с личными формами. Чтобы писать верно, нужно знать всю парадигму и не опираться только на общие правила.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причины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глаголы: главное без ошибок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соединяют признаки двух спряжений, поэтому их формы нужно узнавать полностью. Если запомнить хотеть, бежать и чтить, писать станет заметно легче.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2026-05-23T13:09:42Z</dcterms:created>
  <dcterms:modified xsi:type="dcterms:W3CDTF">2026-05-23T13:09:42Z</dcterms:modified>
</cp:coreProperties>
</file>