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Фольклор: устное народное творчество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сказки, песни и пословицы, передаваемые устно и сохраняющие народную память.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возник, когда люди общались без книг: рассказывали, пели, загадывали загадки и учили детей короткими выразительными словами. В XIX веке в России тексты собирали и записывали Афанасьев, Даль, Киреевский и Кирша Данилов. Изучение помогает понимать язык и характер народа.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появился фольклор и зачем его изучают в 5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166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166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8694" y="1400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04550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фольклора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создаёт вымышленный мир, где чудо помогает проверить характер героя. Часто повторяются формулы начала и испытания повторяются несколько раз, чтобы усилить смысл.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рассказывают о подвигах богатырей, а легенды объясняют происхождение событий и мест. Эти жанры сохраняют память о прошлом и передают уважение к подвигу.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частушки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отражают чувства и ритм народной жизни, а частушки часто звучат на праздниках и в компании. Их легко подхватывать, потому что строки запоминаются быстро.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дают короткий вывод и учат поступать правильно, а поговорки делают речь образнее. Оба жанра опираются на народный опыт и звучат метко.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считалки и скороговорки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развивают внимательность: нужно догадаться по признакам без прямого названия. Считалки помогают выбрать водящего, а скороговорки тренируют чёткую дикцию.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самый известный жанр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путешествие «жил-был…»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волшебных сказках герой начинает словами «жил-был» и отправляется в путь, где встречает помощников и испытания. Часто испытание повторяется трижды, чтобы показать, готов ли он к трудностям.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сказка: смекалка вместо магии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сказки происходят «в некотором царстве» в образном смысле, но проблемы ближе к жизни: труд, хитрость, честность. Добро побеждает за счёт умения поступать правильно и не поддаваться несправедливости.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животных: характеры в образах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 животных каждый зверь напоминает человеческий характер: кто-то хитрит, кто-то тянет время, а кто-то действует честно. Через такие истории детям проще понять, почему хорошие поступки приводят к победе.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часто связывают с Киевской Русью и князем Владимиром. Через такие истории сохранялась память о том, каким представляли защитника своего народа.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— это народные песни-рассказы о подвигах богатырей и защите земли. В центре всегда герой, который действует не ради славы, а ради справедливости и порядка.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особенно ценятся сила и честь, верность слову и готовность прийти на помощь слабым. Богатырь отвечает делом, а не пустыми обещаниями.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русские богатыри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школьной практике (качественная оценка; точные статистические подсчёты не приводятся).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темах обычно заметнее сказки, пословицы и загадки: они быстро вовлекают ребёнка и часто встречаются в повседневной речи.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«практичность» многих жанров: одни учат через сюжет, другие — через короткий вывод, третьи тренируют смекалку и внимание.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фольклора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555116"/>
            <a:ext cx="4152000" cy="23080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примеров по школьным и хрестоматийным изданиям фольклора (без точной привязки к одному сборнику).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жанры по главной особенности и характерному примеру.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«работают»: сказка создаёт образ, пословица формулирует вывод, загадка тренирует наблюдательность, былина хранит героическую память.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фольклора: признаки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в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выражают народный опыт коротко и точно: «Ученье — свет, а неученье — тьма». Они помогают сформулировать мысль и поддерживают разговор правильными выводами.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часто напоминают о характере отношений: «Семеро одного не ждут». Такие фразы учат действовать сообща и не откладывать важное на потом.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делают речь образной и живой: «как снег на голову», «спустя рукава». Они звучат привычно, поэтому их легко вставлять в рассказ и объяснение.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 — «зарубить на носу»: поговорка помогает подчеркнуть необходимость запомнить. Вместе с пословицами эти выражения делают речь понятнее и 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и передаётся фольклор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 превращается в устный текст, который меняется от пересказа к пересказу.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сопровождали труд, свадьбы и большие календарные события: от весенних закличек до сбора урожая. В них чувствуется движение времени и настроение всей общины.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соединял пение, шаги и игру, поэтому становился частью народных гуляний. Во многих песнях повторяются припев, ритм и простые строки — их удобно запоминать и подхватывать.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песня, хоровод и праздник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681" y="15013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считалки и скороговорки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— тренировка внимания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предмет не называют напрямую: его описывают признаками и действиями. Ребёнок учится наблюдать, сравнивать и делать вывод по словам-«подсказкам».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— выбор в игре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помогают определить водящего. Они строятся на ритме и повторе, а иногда содержат смешные слова, чтобы текст легко запоминался и звучал весело в кругу.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— чёткая речь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развивают произношение: звуки в них идут близко друг к другу, из-за чего сложно говорить быстро. Такие упражнения улучшают дикцию и уверенность во время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Педагогическое наблюдение и обобщение школьной практики (ориентировочные доли для учебной визуализации).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работает как «язык повседневности»: короткие формы помогают быстро объяснить мысль, а игровые тексты поддерживают общение и настроение.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наибольший «вклад» дают сказки и игровые жанры: они ближе всего к детству и регулярно используются дома и в школе.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жизни ребёнка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часто повторяются лес, река, дорога, печь и солнце. Эти образы создают понятный мир: лес — место испытаний, дорога — выбор пути, печь — дом и тепло, солнце — добро и жизнь.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«животные» символы — волк, медведь, конь и птица. Они помогают объяснять характер: силу, хитрость, верность, свободу. Так тексты становятся яркими и легко запоминаются.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работают как символы-«сигналы» для слушателя. Благодаря им человек быстрее понимает смысл сказанного и чувствует связь событий с народными представлениями о справедливости.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образы и символы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1721" y="1521533"/>
            <a:ext cx="3057708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литературе и фольклористике (обобщённое сравнение).
</a:t>
            </a:r>
            <a:endParaRPr lang="en-US" sz="888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текстов по ключевым признакам помогает отличать народное произведение от авторского.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отличительный признак — автор и «жизнь» текста: фольклор существует в вариантах и передаётся устно, а авторская литература чаще фиксируется один раз и сохраняет индивидуальный стиль.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авторская литература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Афанасьев не просто пересказывал услышанное: он записывал сказки и публиковал их для читателей. Благодаря его работе устные сюжеты сохранились в устойчивом виде, и сегодня мы можем изучать их сюжеты и язык.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Афанасьев: сказки, записанные на письме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Даль собирал пословицы, загадки и слова, которые звучали в народной повседневности. Он стремился сохранить живую манеру речи, а не только содержание. Так фольклор становится понятным через язык, ритм и точные выражения.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Даль: пословицы и живую речь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Киреевский записывал народные песни, а Кирша Данилов — былины. Их материалы помогли сохранить эпическую традицию, где герои и подвиги передавались из поколения в поколение. Теперь эти тексты изучают не только «на слух», но и по книгам.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Киреевский и Данилов: песни и былины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Собиратели народного творчества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исторического развития культурных форм (без конкретных статистических замеров).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форматов не отменяет сути: меняются носители, но сохраняются образы, сюжетные повторы и народный ритм, который легко узнаётся.
</a:t>
            </a:r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«каналов» появляется у текста, тем шире аудитория. Поэтому фольклор не исчезает, а закрепляется в новой культуре передачи.
</a:t>
            </a:r>
            <a:endParaRPr lang="en-US" sz="1215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фольклор менялся со временем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166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5069" y="14006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26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16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04550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народов России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песнях разных народов России часто ценятся семейные отношения и забота о близких. Через поступки героев подросток видит, как проявлять уважение и ответственность.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«разговор»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степь, река и горы в фольклоре не просто фон. Природа участвует в событиях, подсказывает людям верный путь и помогает помнить о бережном отношении к миру.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общая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эпосах и рассказах подчёркивается значение труда: вместе легче выстоять и победить. Так фольклор поддерживает идею взаимопомощи и выносливости в делах.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предков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традиции передают историю рода через легенды и эпические песни. Слушатель узнаёт о прошлом и понимает, почему важно сохранять уважение к старшим и к своему происхождению.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сюжетов и форм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темы повторяются, образы, герои и способы рассказа у разных народов отличаются. Это делает культуру России особенно богатой и помогает увидеть разные взгляды на добро и справедливость.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фольклорный текст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признаки: устная передача, повторяющиеся формулы, связь с традицией или игрой, наличие вариантов у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современной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кино
</a:t>
            </a:r>
            <a:pPr algn="l" indent="0" marL="0">
              <a:lnSpc>
                <a:spcPct val="130039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сюжеты и знакомые интонации переходят на экран: герои проходят испытания, а повторы помогают удержать внимание зрителя. Так дети узнают фольклор через современный формат.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школьные постановки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загадки и песни включают в учебные сценарии и чтение. Во время спектаклей фразы «звучат по-народному», потому что запоминаются благодаря ритму и образности.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появляются задания по мотивам сказок, а считалочные ритмы становятся частью диалогов и выбора действий. Фольклор помогает создавать понятные правила и «чувство традиции».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цифровые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сохраняется дома: сказки перед сном, песни на праздниках, семейные игры. В интернете его пересказывают заново, давая ему новые формы без потери смысла.
</a:t>
            </a:r>
            <a:endParaRPr lang="en-US" sz="11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фольклор остаётся важным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хранит историю народа, развивает речь и воображение и учит ценить красоту слова. Передаваясь между поколениями, он меняет форму, но сохраняет значение от устного рассказа до цифровой среды.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2026-05-12T21:22:45Z</dcterms:created>
  <dcterms:modified xsi:type="dcterms:W3CDTF">2026-05-12T21:22:45Z</dcterms:modified>
</cp:coreProperties>
</file>