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глагольного сказуемого с подлежащим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согласовывать подлежащее и сказуемое в предложении.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делает речь ясной и грамотной. Оно помогает избегать ошибок в диктантах, изложениях, сочинениях и обычной устной речи, особенно в трудных предложениях с несколькими словами в подлежащем.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подлежащее и сказуемое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действует, или то, о чём говорится в предложении: мальчик, девочки, солнце.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меняется ещё и по роду: мальчик читал, девочка читала, окно светило.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Глагольное сказуемое обозначает действие или состояние и обычно согласуется с подлежащим по числу: мальчик читает, девочки рисуют.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22520"/>
            <a:ext cx="4791900" cy="2487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согласуются подлежащее и сказуемое
</a:t>
            </a:r>
            <a:endParaRPr lang="en-US" sz="315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подстраивается под подлежащее по числу, а в прошедшем времени — и по роду.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сказуемого зависит от подлежащего: сначала число, затем, в прошедшем времени, род.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согласования подлежащего и сказуемого в школьной грамматике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подлежащим в единственном числе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обозначает одного человека, предмет или явление, сказуемое ставится в единственном числе: ученик пишет, река замёрзла.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подлежащее ясно названо и стоит в единственном числе, выбрать форму глагола обычно нетрудно.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к числу добавляется род: мальчик ответил, девочка ответила, письмо пришло. Это помогает точнее передать форму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подлежащим во множественном числе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обозначает несколько лиц или предметов, сказуемое ставится во множественном числе: дети играют, птицы улетели.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число сохраняется, а род не различается: ребята пришли, цветы распустились, книги лежали.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сразу показывает, что действие относится не к одному, а к нескольким участникам.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сказуемого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форму по числу, роду и смыслу подлежащего.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со словами «большинство», «часть», «ряд»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«большинство», «часть», «ряд», «множество» часто требуют сказуемое в единственном числе: большинство ребят пришло.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смысл предложения и на главное слово в подлежащем.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действие отдельных людей внутри группы, в речи иногда возможно множественное число, но в 5 классе основным считается единственное.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в подлежащем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подлежащем с зависимыми словами форму сказуемого обычно определяет главное слово. Именно оно задаёт число и, в прошедшем времени, род.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центр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 главным словом в центре помогает быстро увидеть грамматическую основу. Она показывает, что соседние слова не всегда влияют на форму глагола.
</a:t>
            </a:r>
            <a:endParaRPr lang="en-US" sz="1191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схема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 однородными подлежащими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подлежащие соединены союзом «и», сказуемое обычно ставится во множественном числе: Маша и Петя пришли.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правило действует при перечислении предметов: книга и тетрадь лежали на парте, ручка и карандаш выпали из пенала.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школьных предложениях это правило встречается очень часто и легко проверяется по смыслу.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Множественная форма показывает, что действие относится сразу к нескольким участникам.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чаще встречаются в школьных примерах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подлежащее выражено не одним простым словом, а сочетанием слов или количественной конструкцией.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стоит уделять количественным словам, однородным подлежащим и зависимым словам: именно они чаще всего вызывают сомнения.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 упражнений, приведённых в материале урока; данные схемы — учебная классификация для анализа случаев.
</a:t>
            </a:r>
            <a:endParaRPr lang="en-US" sz="11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слов помогают быстро выбрать форму глагола: они обозначают одно лицо, одно целое или неопределённого участника действия.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 этом правиле обычно требуют сказуемое в единственном числе.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 о согласовании сказуемого с подлежащими, выраженными словами «каждый», «всякий», «кто-то», «никто», «всё».
</a:t>
            </a:r>
            <a:endParaRPr lang="en-US" sz="7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540" y="1215700"/>
            <a:ext cx="4411820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примеры и правильные формы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какое слово в подлежащем определяет форму сказуемого и почему не следует ориентироваться только на ближайшее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сказуемого определяется главным словом и смыслом конструкции; особенно важно не подменять правило ближайшим словом в подлежащем.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по теме согласования сказуемого с подлежащим.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слова в роли подлежащего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«стадо», «толпа», «класс», «семья» называют не отдельных участников, а группу как одно целое. Поэтому сказуемое чаще ставится в единственном числе: «семья ужинала», «толпа шумела».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подлежащие полезно сравнивать с обычными множественными: важен не только внешний вид слова, но и то, обозначает ли оно целое или множество отдельных лиц.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хочет подчеркнуть действия отдельных людей внутри группы, смысл меняется, и возможна другая форма сказуемого. В школьных заданиях обычно берут нейтральный вариант — единственное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запоминания прошедшего времени
</a:t>
            </a:r>
            <a:endParaRPr lang="en-US" sz="269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появляется мальчик и рядом глагол в форме мужского рода: «ответил», «прочитал». Такое сочетание помогает запомнить, что прошедшее время меняется по роду, если подлежащее стоит в единственном числе. Лицо здесь уже не важно.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 девочка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карточке — девочка и форма женского рода: «ответила», «прочитала». Видно, что окончание глагола подсказывает, кто выполняет действие. В единственном числе род подлежащего напрямую влияет на форму сказуемого.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действует предмет или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карточка показывает средний род и множественное число: «окно открылось», «дети играли». Здесь удобно сравнить два случая: у предмета важен род, а у группы людей или вещей — только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согласовании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форму сказуемого выбирают по последнему слову подлежащего. В сочетании «большинство учеников» ориентиром служит главное слово «большинство», поэтому верно: «пришло».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конструкциях с союзом «с» нужно учитывать, сколько лиц названо в подлежащем. Если действуют двое, правильна форма множественного числа: «Маша с братом пошли».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появляются и при количественных словах: «пять минут прошло», «несколько учеников ответило». Здесь важно не поддаваться на внешнее сходство с формой ближайшего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 неверные формы в сравнении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сравниваются пары, которые чаще всего вызывают сомнение в упражнениях на согласование сказуемого с подлежащим.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правильная форма определяется главным словом и смыслом подлежащего; неверные варианты нарушают согласование по числу или роду.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согласования сказуемого с подлежащим; значения на диаграмме условные, для наглядного сравнения.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проверить себя в тетради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подлежащем есть несколько слов, найдите грамматический центр. Именно он чаще всего задаёт форму глагола.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Выделить главное слово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 ком или о чём говорится в предложении. Без этого невозможно выбрать правильную форму сказуемого.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подлежащее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стоит ли подлежащее в единственном или множественном числе, а если глагол прошедшего времени — определите ещё и род.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число и время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форму сказуемого и прочитайте предложение вслух. Если форма звучит естественно и совпадает по правилам, ответ выбран верно.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согласование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 сложного предложения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согласование сказуемого с подлежащим в коротких школьных предложениях.
</a:t>
            </a:r>
            <a:endParaRPr lang="en-US" sz="15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сказуемого с подлежащим начинается с числа, а в прошедшем времени требует ещё и учёта рода. Если быстро находить главное слово и смысл конструкции, ошибок станет заметно меньше.
</a:t>
            </a:r>
            <a:endParaRPr lang="en-US" sz="15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2026-05-22T18:37:09Z</dcterms:created>
  <dcterms:modified xsi:type="dcterms:W3CDTF">2026-05-22T18:37:09Z</dcterms:modified>
</cp:coreProperties>
</file>