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jpe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29–31: числа до 20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считать дальше десятка и не путаться!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счёта до 10 — к новому десятку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уже умеют считать, сравнивать предметы и узнавать цифры. Теперь в игру входят числа 11–20: у них есть десятки и единицы, а значит, счёт становится интереснее.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устроены числа 11–19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число от 11 до 19 состоит из одного десятка и ещё нескольких единиц: например, 11 — это 10 и 1, а 14 — 10 и 4.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записи таких чисел всегда две цифры. Первая цифра 1 показывает один десяток, а вторая сообщает, сколько осталось единиц.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13, 16 и 18 относятся к одному десятку. Меняется только число единиц, и это легко увидеть в записи.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20 — это два десятка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20 обозначает не просто 2, а две полные группы по 10 предметов. В записи первая цифра показывает два десятка, а ноль сообщает, что единиц нет.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представить 20 кубиков, разложенных поровну на две десятки. Тогда сразу видно, почему это число стоит после 19 и отличается от 2.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чисел второго десятка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второго десятка называют по порядку: одиннадцать, двенадцать, тринадцать, четырнадцать, пятнадцать.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идут шестнадцать, семнадцать, восемнадцать, девятнадцать и двадцать. Каждое следующее число больше предыдущего на 1.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произносить их без пропусков и не путать похожие названия, например 14 и 40, 19 и 90.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от 10 до 20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одного числа к следующему происходит шаг за шагом, каждый раз прибавляется 1.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550" y="1701075"/>
            <a:ext cx="315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35800" y="1701075"/>
            <a:ext cx="315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64550" y="1737075"/>
            <a:ext cx="360000" cy="288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числа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6" name="Text 2"/>
          <p:cNvSpPr txBox="1"/>
          <p:nvPr/>
        </p:nvSpPr>
        <p:spPr>
          <a:xfrm>
            <a:off x="50220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каждым числом стоит его сосед слева. У 15 это 14, у 12 — 11, у 19 — 18. Разница всегда одна и та же: всего 1.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50220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Предыдущее число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335345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числа есть сосед справа. Для 15 это 16, для 12 — 13, для 19 — 20. Так удобно проверять порядок чисел в ряду.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335345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Следующее число
</a:t>
            </a:r>
            <a:endParaRPr lang="en-US" sz="1400" dirty="0"/>
          </a:p>
        </p:txBody>
      </p:sp>
      <p:sp>
        <p:nvSpPr>
          <p:cNvPr id="20" name="Text 6"/>
          <p:cNvSpPr txBox="1"/>
          <p:nvPr/>
        </p:nvSpPr>
        <p:spPr>
          <a:xfrm>
            <a:off x="620470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знает соседей числа, ему легче найти его место. Достаточно назвать число перед ним и число после него — и ряд сразу становится понятным.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620470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места в ряду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чисел до 20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лента чисел, картинки с предметами и «лесенка» из чисел. Ребёнок видит, какое число выше или дальше, и отвечает увереннее, без лишних догадок.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Используем наглядные подсказки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то число, которое находится дальше по числовому ряду. Поэтому 17 больше 16, а 12 меньше 19. Сравнение становится проще, когда рядом есть сам ряд.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Смотрим, где число стоит в ряду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предметов до 20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29129" y="1736325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считают по одному, не пропуская ни одного и не возвращаясь назад. Так удобно работать с кубиками, фишками, карандашами, яблоками и игрушками.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129" y="3959750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подсчёта важно ещё раз проверить результат: не сбился ли порядок, не посчитан ли один предмет дважды и не остался ли кто-то без внимания.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9129" y="2848038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предметов много, их можно разложить группами по 5 или по 10. Тогда счёт идёт быстрее, а ошибка прячется хуже — и это хорошо.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числа на десяток и единицы помогает быстрее читать запись, проверять ответ и видеть, как устроено число.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33350" y="3991532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уроков 29–31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33350" y="3190007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из этих чисел можно представить как десяток и единицы, поэтому запись становится понятной и удобной.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-4176150" y="596980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числа на десяток и единицы помогает быстрее читать запись, проверять ответ и видеть, как устроено число.
</a:t>
            </a:r>
            <a:endParaRPr lang="en-US" sz="2200" dirty="0"/>
          </a:p>
        </p:txBody>
      </p:sp>
      <p:sp>
        <p:nvSpPr>
          <p:cNvPr id="11" name="Text 5"/>
          <p:cNvSpPr txBox="1"/>
          <p:nvPr/>
        </p:nvSpPr>
        <p:spPr>
          <a:xfrm>
            <a:off x="633350" y="1490851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129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11–20
</a:t>
            </a:r>
            <a:endParaRPr lang="en-US" sz="912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вперёд: получаем число на 1 больше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называют число, затем прибавляют один предмет или делают один шаг вперёд по числовому ряду, после чего называют новое число.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назад: получаем число на 1 меньше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называют число, затем убирают один предмет или делают один шаг назад по числовому ряду, после чего называют предыдущее число.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без перехода через десяток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оба слагаемых маленькие, сумма остаётся в пределах 10. Тогда можно считать по знакомому ряду и сразу видеть ответ, не делая лишних шагов.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примеры помогают закрепить уверенный счёт: 6 + 2 = 8, 7 + 3 = 10, 5 + 4 = 9. Ребёнок опирается на уже выученные числа и не путается.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ответ не выходит за десяток, удобно проверять себя по предметам: кубикам, палочкам или фишкам. Это быстро, понятно и совсем не страшно.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с переходом через десяток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добавляют столько, чтобы получилось 10. После этого остаётся прибавить только маленький остаток, и пример решается спокойнее.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же приём работает и с 9 + 4: 9 + 1 + 3 = 10 + 3 = 13. Он особенно полезен, когда число близко к десятку.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8 + 5 удобно читать как 8 + 2 + 3. Сначала получается 10, а потом к нему прибавляется 3, и выходит 13.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учит видеть удобные пары чисел и не теряться в счёте. Мозг радуется, как будто нашёл короткую дорожку через лес.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с переходом через десяток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получить 10, удобно отнимать по частям. Например, 14 − 4 = 10, а 16 − 6 = 10 — ответ находится быстро и без длинного счёта.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вычитают не до конца, число уменьшается шаг за шагом. Например, 20 − 2 = 18: сначала было 20, потом стало на два меньше.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помогает видеть, как работает вычитание в пределах 20. Ребёнок не теряет счёт и увереннее проверяет себя на палочках, кубиках и числовом ряду.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задания на уроке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даёт фишки, палочки или кубики, а дети выкладывают число, сравнивают две группы и ищут соседей. Если предметы похожи на маленькое сокровище, счёт становится бодрым и чуть-чуть озорным.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Фишки, палочки и весёлый счёт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 цифрами подходят для быстрых игр: покажи следующее число, назови предыдущее или разложи число на десяток и единицы. Такие задания помогают повторять материал без скуки и длинных объяснений.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для коротких заданий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корзине лежат две аккуратные группы: 10 предметов и ещё 7 рядом. Дети считают их по одному, а потом называют общее число. Такая картинка помогает увидеть состав числа не только глазами, но и руками.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Корзина с десятком и ещё семью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050" y="1652981"/>
            <a:ext cx="180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2050" y="3375925"/>
            <a:ext cx="36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4450" y="3375925"/>
            <a:ext cx="360000" cy="36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4450" y="1652981"/>
            <a:ext cx="360000" cy="36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
</a:t>
            </a:r>
            <a:endParaRPr lang="en-US" sz="3000" dirty="0"/>
          </a:p>
        </p:txBody>
      </p:sp>
      <p:sp>
        <p:nvSpPr>
          <p:cNvPr id="17" name="Text 2"/>
          <p:cNvSpPr txBox="1"/>
          <p:nvPr/>
        </p:nvSpPr>
        <p:spPr>
          <a:xfrm>
            <a:off x="502200" y="212765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смешивают 12 и 20 или неверно называют 19. Помогает медленное проговаривание числа и поиск его на числовом ряду.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06784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похожие числа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02200" y="385060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 уже назван, его нельзя пересчитывать снова. Лучше двигать счётный предмет в сторону или отмечать уже посчитанные элементы.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11067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Считают предметы дважды
</a:t>
            </a:r>
            <a:endParaRPr lang="en-US" sz="1400" dirty="0"/>
          </a:p>
        </p:txBody>
      </p:sp>
      <p:sp>
        <p:nvSpPr>
          <p:cNvPr id="21" name="Text 6"/>
          <p:cNvSpPr txBox="1"/>
          <p:nvPr/>
        </p:nvSpPr>
        <p:spPr>
          <a:xfrm>
            <a:off x="4784600" y="385060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числе 11 один десяток и одна единица, а в числе 20 — два десятка. Проверка через разложение помогает быстро найти ошибку.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3891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 десятки и единицы
</a:t>
            </a:r>
            <a:endParaRPr lang="en-US" sz="1400" dirty="0"/>
          </a:p>
        </p:txBody>
      </p:sp>
      <p:sp>
        <p:nvSpPr>
          <p:cNvPr id="23" name="Text 8"/>
          <p:cNvSpPr txBox="1"/>
          <p:nvPr/>
        </p:nvSpPr>
        <p:spPr>
          <a:xfrm>
            <a:off x="4784600" y="212765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счёте вперёд или назад дети иногда перескакивают через одно число. Полезно идти по ряду пальцем или фишкой, не торопясь.
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5389199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Пропускают числа при счёте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уметь после уроков 29–31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564938" y="3301937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добавляет по одному и убавляет по одному, быстро находит следующее и предыдущее число, не сбиваясь на середине ряда.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564938" y="27889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счёт вперёд и назад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69775" y="2954063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сравнивает числа, находит соседей и видит, из скольких десятков и единиц состоит каждое число до 20.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69775" y="2441074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сравнение и состав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922725" y="261308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складывает и вычитает в пределах 20, пользуется десятком как опорой и понимает, что 20 — это два десятка.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922725" y="210009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простые действия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7275" y="362773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уверенно называет и записывает числа второго десятка, не путает их названия и понимает их место в числовом ряду.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67275" y="31147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числа до 20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75" y="1145959"/>
            <a:ext cx="2606700" cy="20161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600" y="1145959"/>
            <a:ext cx="2606700" cy="2016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7638" y="1145959"/>
            <a:ext cx="2606700" cy="20161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Наглядные помощники для счёта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675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 с числами до 20 помогает не сбиваться и видеть порядок без догадок. Ребёнок быстро замечает, какое число идёт следом, где находятся соседи и почему 19 не перепрыгивает сразу в 21.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1467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Числовой ряд как дорожка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612060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 числами и рисунками помогают сопоставить запись и количество. Если рядом показаны десяток и отдельные предметы, ребёнок легче понимает числа 11–20 и быстрее находит нужную карточку.
</a:t>
            </a:r>
            <a:endParaRPr lang="en-US" sz="1189" dirty="0"/>
          </a:p>
        </p:txBody>
      </p:sp>
      <p:sp>
        <p:nvSpPr>
          <p:cNvPr id="18" name="Text 5"/>
          <p:cNvSpPr txBox="1"/>
          <p:nvPr/>
        </p:nvSpPr>
        <p:spPr>
          <a:xfrm>
            <a:off x="612066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 цифрами и предметами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326765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Счётные палочки и кубики удобно раскладывать группами по 5 и по 10. Тогда число становится почти осязаемым: десяток лежит отдельно, а единицы добавляются рядом, словно маленькие гости на праздник.
</a:t>
            </a:r>
            <a:endParaRPr lang="en-US" sz="1189" dirty="0"/>
          </a:p>
        </p:txBody>
      </p:sp>
      <p:sp>
        <p:nvSpPr>
          <p:cNvPr id="20" name="Text 7"/>
          <p:cNvSpPr txBox="1"/>
          <p:nvPr/>
        </p:nvSpPr>
        <p:spPr>
          <a:xfrm>
            <a:off x="326771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Палочки и кубики в руках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до 20 уже не пугают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числа до 20 становятся понятными: в них видны десятки и единицы, порядок ряда и простые действия. После уроков 29–31 считать легче, а ошибки прячутся всё реже.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2026-05-20T14:21:06Z</dcterms:created>
  <dcterms:modified xsi:type="dcterms:W3CDTF">2026-05-20T14:21:06Z</dcterms:modified>
</cp:coreProperties>
</file>