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наследуются признаки и почему потомки бывают одинаковыми?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закон Менделя: почему у гибридов F1 одинаковые признаки
</a:t>
            </a:r>
            <a:endParaRPr lang="en-US" sz="251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Грегор Мендель и рождение генетики
</a:t>
            </a:r>
            <a:endParaRPr lang="en-US" sz="2649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монастырском саду Брно Мендель показал, что признаки наследуются по строгим законам. Его опыты с горохом заложили основы генетики и объяснили, почему гибриды первого поколения похожи друг на друга.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для опытов был выбран горох
</a:t>
            </a:r>
            <a:endParaRPr lang="en-US" sz="2570" dirty="0"/>
          </a:p>
        </p:txBody>
      </p:sp>
      <p:sp>
        <p:nvSpPr>
          <p:cNvPr id="11" name="Text 2"/>
          <p:cNvSpPr txBox="1"/>
          <p:nvPr/>
        </p:nvSpPr>
        <p:spPr>
          <a:xfrm>
            <a:off x="355800" y="15487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различия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гороха легко заметить альтернативные признаки: цвет семян, их форму, высоту стебля. Это позволяет быстро сравнивать потомков и точно видеть, какой вариант проявился.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55800" y="29803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Самоопыление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Горох может опыляться сам, поэтому ученый получал устойчивые исходные линии. При необходимости он проводил искусственное скрещивание и точно контролировал, какие растения стали родителями.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093350" y="15487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потомства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растение образует много семян, а значит, результаты можно проверить на большом числе потомков. Это делает выводы надежнее и позволяет увидеть закономерность даже в школьном опыте.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093350" y="29803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наблюдения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Горох быстро проходит жизненный цикл, поэтому изменения в поколениях заметны без долгого ожидания. Для генетических исследований это особенно важно: результат можно наблюдать уже через короткое время.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0405" y="1056050"/>
            <a:ext cx="2823089" cy="303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линии и альтернативные признаки
</a:t>
            </a:r>
            <a:endParaRPr lang="en-US" sz="2331" dirty="0"/>
          </a:p>
        </p:txBody>
      </p:sp>
      <p:sp>
        <p:nvSpPr>
          <p:cNvPr id="12" name="Text 2"/>
          <p:cNvSpPr txBox="1"/>
          <p:nvPr/>
        </p:nvSpPr>
        <p:spPr>
          <a:xfrm>
            <a:off x="355800" y="15487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чистая линия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линия — это растения, которые при самоопылении дают потомство с тем же признаком. Такой материал нужен, чтобы заранее знать, какие свойства передадут родители.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55800" y="29803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варианты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Мендель сравнивал растения, отличавшиеся только одним признаком: высокие и карликовые, желтые и зеленые семена. Так легче понять, как именно наследуется каждый вариант.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0993" y="15487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исходные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взять две чистые линии с разными признаками, легче увидеть, что происходит у гибридов. Исходные растения служат точкой отсчета для всего опыта и делают выводы наглядными.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230993" y="29803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результат в F1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родители различаются по одному признаку, их потомки первого поколения оказываются одинаковыми по внешнему виду. Именно это единообразие стало одним из главных наблюдений Менделя.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проходил опыт Менделя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в опытах со скрещиванием чистых линий гороха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6147" y="1308500"/>
            <a:ext cx="2780055" cy="3011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Суть первого закона Менделя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1403657" y="1256092"/>
            <a:ext cx="44196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Исходные условия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опыта берут две гомозиготы, которые различаются по одной паре альтернативных признаков. Это позволяет точно проследить, как один признак передается потомкам.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403657" y="2096906"/>
            <a:ext cx="44196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у потомков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гибриды первого поколения оказываются одинаковыми по фенотипу. Внешне проявляется только доминантный признак, поэтому расщепления в F1 не наблюдается.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1394069" y="2972841"/>
            <a:ext cx="44196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с рецессивным признаком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Рецессивный вариант не исчезает из наследственного материала. Он остается скрытым и может проявиться позже, если снова встретится с таким же аллелем.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1403657" y="3848790"/>
            <a:ext cx="44196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закона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закон описывает наследование одного признака и хорошо подтверждается опытами на горохе. Он помогает понять, почему гибриды первого поколения выглядят одинаково.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скрещивания: все потомки F1 одинаковы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примере высоты стебля видно, что у гибридов первого поколения проявляется только доминантный вариант признака.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F1 нет внешнего расщепления: единообразие потомков подтверждает действие доминантного аллеля.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Менделя с горохом, классическая схема наследования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600" y="3171464"/>
            <a:ext cx="8381700" cy="151427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363700"/>
            <a:ext cx="66690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 и фенотип у гибридов первого поколения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354927" y="1950038"/>
            <a:ext cx="1989252" cy="9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 — это то, что можно увидеть или измерить: цвет семян, высота растения, форма стебля. Он показывает, как признак проявился внешне.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2502996" y="1949691"/>
            <a:ext cx="1989252" cy="9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 — это сочетание аллелей, которое несет организм. Один и тот же фенотип может скрывать разный генотип, поэтому внешность не всегда раскрывает все наследственные особенности.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651040" y="1949691"/>
            <a:ext cx="1989252" cy="9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Гибриды F1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потомков первого поколения часто образуется гетерозиготный генотип, например Aa. Несмотря на это, внешне они выглядят одинаково, потому что доминантный аллель подавляет рецессивный.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799097" y="1949691"/>
            <a:ext cx="1989252" cy="9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между генотипом и фенотипом объясняет главный результат опыта Менделя. По внешнему виду гибриды одинаковы, но наследственная информация у них может быть различной.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299131"/>
            <a:ext cx="3709500" cy="1260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термины первого закона Менделя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определения помогают не путать ключевые понятия опыта и верно читать схемы наследования.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Термины показывают, что внешний признак и наследственная запись могут не совпадать полностью.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тема «Первый закон Менделя»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788" y="1451264"/>
            <a:ext cx="589050" cy="67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8895" y="1459364"/>
            <a:ext cx="657000" cy="65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3978" y="1459364"/>
            <a:ext cx="657000" cy="65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39061" y="1525064"/>
            <a:ext cx="657000" cy="525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рецессивный признак не исчезает
</a:t>
            </a:r>
            <a:endParaRPr lang="en-US" sz="2219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Аллель сохраняется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Рецессивный аллель остается в генотипе гибрида F1, даже если во внешнем виде его не видно. Он не исчезает и не «растворяется» среди других признаков.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Скрытое наследование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признак может быть доминантным, но наследственная информация при этом хранит оба варианта. Поэтому рецессивный аллель передается дальше вместе с другими.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Проявление позже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два рецессивных аллеля снова встретятся в потомстве, признак может проявиться. Так объясняется появление отличающихся растений в следующих поколениях.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смешивание, а передача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Наследование идет через отдельные аллели, а не через простое смешивание свойств родителей. Именно это сделал понятным опыт Менделя с горохом.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7089" y="1231050"/>
            <a:ext cx="2703723" cy="2696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наследования: AA × aa → все Aa
</a:t>
            </a:r>
            <a:endParaRPr lang="en-US" sz="2554" dirty="0"/>
          </a:p>
        </p:txBody>
      </p:sp>
      <p:sp>
        <p:nvSpPr>
          <p:cNvPr id="11" name="Text 2"/>
          <p:cNvSpPr txBox="1"/>
          <p:nvPr/>
        </p:nvSpPr>
        <p:spPr>
          <a:xfrm>
            <a:off x="355800" y="15487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чистых родителя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родитель несет два доминантных аллеля AA, другой — два рецессивных aa. Поэтому каждый из них передает потомкам только один тип аллеля, без вариантов.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55800" y="29803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Гаметы с одним аллелем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образовании гамет аллели расходятся: у первого родителя в половые клетки попадает только A, у второго — только a. Это делает запись скрещивания наглядной и точной.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093350" y="15487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гибридов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слияния гамет все потомки получают одинаковую комбинацию Aa. Именно поэтому гибриды первого поколения генетически однотипны, хотя происходят от разных родителей.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093350" y="29803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внешний признак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паре Aa доминантный аллель A подавляет проявление a, поэтому все растения F1 выглядят одинаково. Схема хорошо показывает связь между генотипом и фенотипом.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гена к внешнему признаку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Показана последовательность от наследственной информации в хромосоме до проявления признака у потомка.
</a:t>
            </a:r>
            <a:endParaRPr lang="en-US" sz="82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6147" y="1308500"/>
            <a:ext cx="2780055" cy="3011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 пар признаков, которые изучал Мендель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1403657" y="1256092"/>
            <a:ext cx="44196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семян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Мендель сравнивал желтые и зеленые семена, потому что их легко различить невооруженным глазом. Такой признак удобно учитывать при подсчете результатов в каждом поколении.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403657" y="2096906"/>
            <a:ext cx="44196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семян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также изучал гладкие и морщинистые семена. Разница между ними хорошо заметна, а значит, можно точно увидеть, какой вариант проявился у потомков.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1394069" y="2972841"/>
            <a:ext cx="44196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цветков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признаков были фиолетовые и белые цветки. Это помогало проверять, повторяется ли единый результат первого поколения не только у семян, но и у других органов растения.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1403657" y="3848790"/>
            <a:ext cx="44196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стебля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Мендель наблюдал высокие и низкие растения гороха. Такой признак особенно полезен в опытах, потому что по высоте легко определить, какой вариант стал доминирующим.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доминантного признака у потомков F1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что единообразие в первом поколении сохраняется для любого одного признака, если родители были чистыми линиями.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гибриды F1 имеют одинаковый внешний вид: доминантный признак проявляется у 100% потомков, а рецессивный остается скрытым.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результатам опытов Грегора Менделя с горохом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813" y="1459364"/>
            <a:ext cx="657000" cy="65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8895" y="1459364"/>
            <a:ext cx="657000" cy="65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7953" y="1451264"/>
            <a:ext cx="589050" cy="673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39061" y="1495864"/>
            <a:ext cx="657000" cy="584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применяется первый закон Менделя
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помогает заранее оценить, какие признаки появятся у потомства при скрещивании сортов. Это важно при выведении урожайных и устойчивых растений.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Разведение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животноводстве правило используют, чтобы прогнозировать наследование заметных признаков у потомков. Так проще планировать скрещивания и отбирать нужные качества.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биология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примере закона удобно объяснять разницу между генотипом и фенотипом. Он помогает понять, почему внешне похожие организмы могут иметь разные наследственные комбинации.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медицины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медицине закон Менделя служит для разбора простых наследственных признаков и начального понимания генетических рисков. Он помогает строить первые выводы о передаче признаков в семьях.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2218725"/>
            <a:ext cx="4231200" cy="13502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родителей и гибридов F1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4874046" y="15350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меняются признаки и аллели на каждом этапе скрещивания двух чистых линий.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874046" y="30488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Единообразие F1 возникает потому, что каждый потомок получает одинаковую комбинацию аллелей Aa и проявляет доминантный фенотип.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16769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опытам Менделя с моногибридным скрещиванием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0405" y="1056050"/>
            <a:ext cx="2823089" cy="303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 изучении первого закона
</a:t>
            </a:r>
            <a:endParaRPr lang="en-US" sz="2209" dirty="0"/>
          </a:p>
        </p:txBody>
      </p:sp>
      <p:sp>
        <p:nvSpPr>
          <p:cNvPr id="12" name="Text 2"/>
          <p:cNvSpPr txBox="1"/>
          <p:nvPr/>
        </p:nvSpPr>
        <p:spPr>
          <a:xfrm>
            <a:off x="355800" y="15487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Рецессивный не исчезает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считают, что рецессивный признак пропадает навсегда. На самом деле он сохраняется в генотипе и может снова проявиться в следующих поколениях.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55800" y="29803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понятий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 — это набор аллелей, а фенотип — внешний результат их действия. Если их смешивать, становится трудно объяснить, почему гибриды выглядят одинаково.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0993" y="15487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широкий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закон нельзя автоматически переносить на любые сложные признаки. Он описывает только наследование одного признака при скрещивании двух чистых линий.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230993" y="29803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 записи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учащиеся неверно записывают родителей и гаметы. Чтобы не ошибиться, нужно помнить: каждая гамета несет только один аллель из пары.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решать задачи на первый закон Менделя
</a:t>
            </a:r>
            <a:endParaRPr lang="en-US" sz="2054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последовательно определить генотипы родителей, гаметы и признаки потомков F1.
</a:t>
            </a:r>
            <a:endParaRPr lang="en-US" sz="88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600" y="3171464"/>
            <a:ext cx="8381700" cy="151427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363700"/>
            <a:ext cx="66690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закона для современной биологии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354927" y="1950038"/>
            <a:ext cx="1989252" cy="9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генетики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закон Менделя доказал, что наследование происходит через отдельные единицы — аллели. Это стало важным шагом к созданию современной генетики.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2502996" y="1949691"/>
            <a:ext cx="1989252" cy="9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 смешивания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показал, что признаки родителей не смешиваются, как краски. Каждый потомок получает конкретные наследственные варианты, а не размытое среднее значение.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651040" y="1949691"/>
            <a:ext cx="1989252" cy="9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селекции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Селекционеры используют этот закон, чтобы прогнозировать признаки потомства и выбирать удачные скрещивания. Это помогает получать нужные качества у растений и животных.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799097" y="1949691"/>
            <a:ext cx="1989252" cy="9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наследственных болезней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Менделя лежат в основе изучения многих наследственных признаков. Благодаря им проще объяснять, как особенности передаются от родителей детям.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6275" y="1306500"/>
            <a:ext cx="7451400" cy="78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Мендель объяснил единообразие F1
</a:t>
            </a:r>
            <a:endParaRPr lang="en-US" sz="3175" dirty="0"/>
          </a:p>
        </p:txBody>
      </p:sp>
      <p:sp>
        <p:nvSpPr>
          <p:cNvPr id="5" name="Text 1"/>
          <p:cNvSpPr txBox="1"/>
          <p:nvPr/>
        </p:nvSpPr>
        <p:spPr>
          <a:xfrm>
            <a:off x="1776150" y="2515140"/>
            <a:ext cx="5591700" cy="13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закон Менделя показал, что при скрещивании двух чистых линий все гибриды первого поколения одинаковы по фенотипу. Доминантный признак виден, а рецессивный сохраняется скрыто.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2026-06-01T11:59:21Z</dcterms:created>
  <dcterms:modified xsi:type="dcterms:W3CDTF">2026-06-01T11:59:21Z</dcterms:modified>
</cp:coreProperties>
</file>