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Центрально-симметричные фигуры и их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точка меняет фигуру при повороте на 180°?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центральная симметрия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фигуры сохраняют размер и форму при преобразовании. Она помогает строить чертежи, работать с координатами и лучше понимать свойства многоугольников.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её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и её образ A′ симметричны относительно центра O, то они лежат на одной прямой. Центр O делит отрезок AA′ пополам.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называется центрально-симметричной, если каждой её точке можно сопоставить точку-образ по одному и тому же правилу относительно выбранного центра симметрии.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всегда важно не перепутать исходную точку, её образ и центр. Именно эти три элемента позволяют точно выполнить симметричное преобразование.
</a:t>
            </a:r>
            <a:endParaRPr lang="en-US" sz="1213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даёт чёткий способ проверять симметрию и строить новые фигуры без догадок, опираясь только на расстояния и прямую через центр.
</a:t>
            </a:r>
            <a:endParaRPr lang="en-US" sz="12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симметрия относительно точки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 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A′ располагается на продолжении прямой OA за центром O. Это значит, что центр находится между исходной точкой и её образом.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OA и OA′ одинаковы. Поэтому образ не приближается к центру и не удаляется от него больше, чем исходная точка.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похожа на поворот фигуры вокруг точки O на 180°. После такого поворота направление меняется, а форма остаётся прежней.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не растягивает и не сжимает фигуру. Меняется только её расположение на плоскости, поэтому образ полностью совпадает по размерам с исходной фигурой.
</a:t>
            </a:r>
            <a:endParaRPr lang="en-US" sz="13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как модель центральной симметрии
</a:t>
            </a:r>
            <a:endParaRPr lang="en-US" sz="254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 полуобороте фигура сохраняет все основные геометрические характеристики.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Полуоборот описывает центральную симметрию: форма остаётся той же, а на плоскости меняется только расположение.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«Центрально-симметричные фигуры и их свойства».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центрально-симметричных фигур
</a:t>
            </a:r>
            <a:endParaRPr lang="en-US" sz="2398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каждый отрезок переходит в равный ему отрезок. Поэтому расстояния между соответствующими точками фигуры не изменяются.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после преобразования остаются прежними. Это позволяет узнавать исходную фигуру даже после её поворота на 180°.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после симметрии тоже остаются параллельными. Благодаря этому многие чертежи сохраняют привычный вид и легко проверяются по свойствам.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совмещается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фигуры есть центр симметрии, её можно совместить с самой собой после поворота на 180°. Центр при этом может быть внутри фигуры, на ней или вне её.
</a:t>
            </a:r>
            <a:endParaRPr lang="en-US" sz="13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самые известные фигуры и увидеть, что центр симметрии есть не у каждой из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характерен для некоторых фигур с парными противоположными точками, но отсутствует у большинства треугольников и трапеций.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плоских фигур из школьного курса геометрии.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
</a:t>
            </a:r>
            <a:endParaRPr lang="en-US" sz="27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как классический пример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центр симметрии расположен в точке пересечения диагоналей. Эта точка делит обе диагонали на равные части.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вершины параллелограмма симметричны относительно центра. Если соединить их, центр окажется серединой каждого такого отрезка.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равны и параллельны. Это позволяет быстро проверять чертёж и подтверждать правильность построения фигуры.
</a:t>
            </a:r>
            <a:endParaRPr lang="en-US" sz="1146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удобно использовать в задачах, потому что на нём хорошо видно, как центральная симметрия работает сразу для всех вершин и сторон.
</a:t>
            </a:r>
            <a:endParaRPr lang="en-US" sz="12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на координатной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симметрии находится в точке O(0, 0), то точка A(x, y) переходит в A′(−x, −y). Знаки обеих координат меняются на противоположные.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центра O(a, b) используют правило A(x, y) → A′(2a−x, 2b−y). Так можно находить образ точки, не измеряя расстояния линейкой.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делает задачу короче и точнее. Достаточно вычислить новые координаты и отметить полученную точку на 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образа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центральной симметрии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центр симметрии фигуры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пары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две точки фигуры, которые должны соответствовать друг другу после поворота на 180°. Если середина отрезка между ними одна и та же, это важная подсказка о центре симметрии.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точки и предполагаемый центр должны лежать на одной прямой. Если точки находятся по разные стороны от центра на одинаковом расстоянии, построение выполнено верно.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все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многоугольника проверяют не одну пару, а все противоположные вершины. Если хотя бы для одной пары правило нарушается, фигура не обладает центральной симметрией.
</a:t>
            </a:r>
            <a:endParaRPr lang="en-US" sz="1281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середины соединяющих отрезков совпадают в одной точке, это и есть центр симметрии. Если такой общей точки нет, фигуру нельзя назвать центрально-симметричной.
</a:t>
            </a:r>
            <a:endParaRPr lang="en-US" sz="13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 наличию симметрии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симметрия зависит от строения фигуры, а не только от её размеров или положения на листе.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четырёх фигур центр симметрии есть, у двух — нет. Значит, осевая и центральная симметрия проверяются разными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свойств геометрических фигур, 2025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окружающем мире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дорожные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колесе, круглом циферблате или значке с круговой рамкой легко увидеть центральную симметрию. Если такую фигуру повернуть на 180°, она совпадает сама с собой, поэтому рисунок выглядит уравновешенным и аккуратным.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плитка
</a:t>
            </a:r>
            <a:pPr algn="ctr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мозаиках и плиточных рисунках часто повторяются элементы, расположенные по разные стороны от одной точки. Благодаря этому узор кажется цельным, а его части можно мысленно совместить половинным оборотом.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символы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буквы, цифры и знаки тоже могут быть центрально-симметричными. Это удобно заметить, если мысленно повернуть символ на 180° и проверить, останется ли он таким же.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центральной и осевой симметрии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строится относительно прямой, а центральная — относительно точки. В первом случае фигура как будто отражается в зеркале, во втором — поворачивается на пол-оборота.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и то же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нельзя смешивать: наличие оси симметрии не означает наличие центра, и наоборот. Для решения задачи важно заранее понять, какой именно вид симметрии требуется проверить.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фигуры обладают сразу двумя видами симметрии. Например, квадрат имеет оси симметрии и центр симметрии, поэтому его удобно использовать как наглядный пример для сравнения.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1956"/>
            <a:ext cx="4336500" cy="20598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для точек и фигур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вспомнить, как меняются точки и основные фигуры при центральной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решающим признаком остаются равные расстояния от центра. Это позволяет быстро проверять построения и находить образ фигуры без лишних измерений.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симметрии, курс геометрии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центральную 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фигуры или построении её образа
</a:t>
            </a:r>
            <a:endParaRPr lang="en-US" sz="27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72" y="1090878"/>
            <a:ext cx="128609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симметрией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центр симметрии принимают любую точку внутри фигуры. На самом деле нужна особая точка, относительно которой середины всех соответствующих отрезков совпадают.
</a:t>
            </a:r>
            <a:endParaRPr lang="en-US" sz="1268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по разные стороны от центра откладывают неравные отрезки. Тогда образ точки не будет симметричен, а построение сразу станет неверным.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при центральной симметрии фигура меняет размеры. Это неверно: длины, углы и площадь сохраняются, меняется только положение на плоскости.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многоугольников нельзя ограничиваться одной парой вершин. Нужно проверить все соответствующие точки, иначе можно ошибочно признать симметричной фигуру, которая ею не является.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центральной симметрии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не растягивает и не сжимает фигуру, поэтому его относят к движениям в 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свойства фигуры сохраняются. Изменяется только её расположение относительно центра, а значит, фигуры остаются равными.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движений в геометрии, 2025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построения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прямую через центр и данную точку, затем откладывают за центром такой же отрезок. Полученная точка лежит по другую сторону и находится на том же расстоянии.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образы обоих концов отрезка по правилу центральной симметрии. После этого соединяют полученные точки, и получается равный ему отрезок в новом положении.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вершины находят симметричную точку относительно центра. Затем соединяют новые вершины по порядку, и выходит такой же квадрат, только повернутый на 180°.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симметрия: главное без 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увидеть порядок в геометрии: фигура сохраняет размер и форму, а её образ строится через поворот на 180° вокруг одной точки.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2026-05-28T23:38:15Z</dcterms:created>
  <dcterms:modified xsi:type="dcterms:W3CDTF">2026-05-28T23:38:15Z</dcterms:modified>
</cp:coreProperties>
</file>