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367" y="-1"/>
            <a:ext cx="4145607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Requesting, agreeing and refusing: базовые речевые модели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Просьба, согласие и отказ: язык вежливого общения.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эти модели нужны старшекласснику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и внеучебной коммуникации важно не только что сказать, но и как сказать. Просьба, согласие и отказ помогают уверенно вести диалог, сохранять вежливость и подбирать форму под ситуацию, собеседника и цель общения.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в английском языке: прямые и вежливые формы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Can you…? , Will you…? и Give me… звучат прямо и обычно используются между хорошо знакомыми людьми. Они быстрые и понятные, но требуют осторожности в официальном общении.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please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само по себе не делает фразу полностью вежливой, но заметно смягчает её тон. В сочетании с нейтральной интонацией оно помогает просьбе звучать естественно и ненавязчиво.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Could you…? , Would you mind…? и Can I ask you to…? воспринимаются деликатнее. Они показывают уважение к собеседнику и лучше подходят для разговора с учителем или незнакомым человеком.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просьба в разной обстановке звучит по-разному. С одноклассником допустима короткая форма, а в разговоре со взрослым уместнее более осторожная и развернутая конструкция.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выражения, которые смягчают просьбу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400" y="17407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очевидный маркер вежливости, который делает просьбу мягче и дружелюбнее. Он особенно полезен в коротких репликах, где без него фраза может звучать слишком резко.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33400" y="23188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 и possibly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уменьшают категоричность и создают впечатление осторожного, тактичного обращения. Они подходят, когда говорящий не хочет давить на собеседника и оставляет ему пространство для выбора.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3400" y="28969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can / when you have time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добавления показывают уважение к занятости другого человека. Они особенно уместны в школьной среде, когда просьба не срочная и может быть выполнена позже.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3400" y="3475086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little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помогает уточнить масштаб просьбы и делает её менее требовательной. В сочетании с ясной формулировкой оно звучит естественно и не перегружает фразу.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33400" y="405318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просьба не должна быть ни грубой, ни чрезмерно длинной. Лаконичная и уважительная формула обычно воспринимается лучше, чем слишком сложная или эмоционально напряжённая реплика.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типичной просьбы: от обращения к собеседнику к формулировке действия и уважительному завершению.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07" y="1965637"/>
            <a:ext cx="234932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91597"/>
            <a:ext cx="270716" cy="2165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759" y="1991597"/>
            <a:ext cx="270716" cy="21657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174" y="1965637"/>
            <a:ext cx="234932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914" y="1965637"/>
            <a:ext cx="268494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Yes, Sure, Certainly и No problem позволяют ответить быстро и без лишнего напряжения. Они особенно удобны в повседневной переписке и в разговорах, где важна оперативность.
</a:t>
            </a:r>
            <a:endParaRPr lang="en-US" sz="1062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Sounds good передаёт не только согласие, но и позитивное отношение к предложению. Оно звучит непринуждённо и часто используется между одноклассниками или друзьями.
</a:t>
            </a:r>
            <a:endParaRPr lang="en-US" sz="1063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вежливость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course подходит для ситуаций, где нужен уважительный, но не слишком официальный ответ. Эта форма универсальна и хорошо работает как в устной речи, так и в сообщениях.
</a:t>
            </a:r>
            <a:endParaRPr lang="en-US" sz="1024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официальный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Certainly звучит собраннее и формальнее, чем разговорные варианты. Такая форма уместна в обращении к учителю, взрослому или в ситуации, где требуется более строгий тон.
</a:t>
            </a:r>
            <a:endParaRPr lang="en-US" sz="1004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 can do it now или Sure, I’d be happy to help добавляют готовность и конкретику. Развёрнутые реплики особенно полезны, когда важно показать не только согласие, но и участие.
</a:t>
            </a:r>
            <a:endParaRPr lang="en-US" sz="1069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Согласие: короткие и развернутые ответы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согласия чаще звучат в школьном общении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выбор ответа зависит не только от частоты, но и от адресата: в переписке и устной речи школьники чаще выбирают короткие формулы.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разговорные ответы доминируют, а более официальные формы используются реже и главным образом в адрес взрослого или учителя.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школьным речевым ситуациям
</a:t>
            </a:r>
            <a:endParaRPr lang="en-US" sz="8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014" y="1835776"/>
            <a:ext cx="480132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вежливости в просьбах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практическая задача может быть выражена разными формулами, но их социальный эффект заметно различается.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дистанция и формальность, тем мягче должна быть формула; прямые конструкции уместны только в близком и неофициальном 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моделей вежливой просьбы в английском языке
</a:t>
            </a:r>
            <a:endParaRPr lang="en-US" sz="9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отказ обычно начинается с сожаления или извинения. Фразы I’m sorry, I can’t или I’m afraid not сразу задают корректный тон и снижают вероятность обиды.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отказа полезно назвать краткое объяснение: I have homework, I’m busy, I already have plans. Причина делает ответ понятным и показывает уважение к просьбе собеседника.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резкости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вроде No, I don’t want звучат слишком жёстко и могут испортить разговор. В английском отказ должен быть чётким, но не унизительным и не демонстративным.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 не закрывает общение, а помогает сохранить спокойный и доброжелательный контакт. Это особенно важно в школе, где люди продолжают взаимодействовать каждый день.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отказывать без конфликта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отказ и предложение альтернативы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Альтернатива вместо тупика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Maybe tomorrow или Let’s do it after school показывают, что отказ не окончательный. Собеседнику сразу предлагают другой удобный момент для продолжения разговора.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доброжелательности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 help later или How about another time? помогают удержать дружеский тон. Такой ответ демонстрирует уважение к просьбе и не создаёт ощущения закрытости.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реальные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ссылается на расписание, занятость или другие обязательства, отказ выглядит естественно и честно. Это делает коммуникацию более прозрачной и предсказуемой.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отказ не обрывает взаимодействие, а переводит его в более удобный формат. Именно поэтому он особенно полезен в школьных проектах, переписке и повседневных договорённостях.
</a:t>
            </a:r>
            <a:endParaRPr lang="en-US" sz="11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вежливого отказа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диалог: благодарность → сожаление → краткая причина → возможная альтернатива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собеседник показывает готовность помочь: Yes, Sure или Of course. Это создаёт доброжелательный тон и подтверждает, что просьба услышана и принята.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обозначить реальные рамки: after school, for ten minutes, if that’s okay. Так ответ остаётся вежливым, но не обещает лишнего.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 договорённость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уточняют, когда и как именно выполнить действие. Такая реплика помогает распределить обязанности честно и избежать недоразумений в учебных проектах.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с уточнением условий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форм согласия: формальность и эмоциональность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отражает не частотность, а коммуникативный оттенок: от нейтральной деловитости до более тёплого или официального звучания.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формальность, тем спокойнее и официальнее звучит ответ; более разговорные формы воспринимаются как дружелюбные и быстрые.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Функционально-стилистическая оценка речевых моделей английского языка; учебная интерпретация
</a:t>
            </a:r>
            <a:endParaRPr lang="en-US" sz="8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ответа на приглашение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с энтузиазмом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I’d love to come, That sounds great и I’d be happy to join передают не только согласие, но и позитивное отношение к приглашению. Они особенно уместны в дружеской переписке и школьных обсуждениях.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на приглашение важно сначала поблагодарить собеседника. Даже краткая благодарность делает реплику более тёплой и показывает, что приглашение принято с уважением, независимо от итогового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прийти не получается, лучше использовать I’d like to, but I’m busy, Thanks, but I can’t make it или Maybe next time. Такие формулы звучат мягко и сохраняют уважительный тон.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без резкости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общении ценится лаконичность: ответ должен быть понятным, но не сухим. Излишне длинные объяснения не нужны, однако грубая или слишком резкая формулировка быстро разрушает доброжелательность.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37" y="1835776"/>
            <a:ext cx="5257047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реплики для школьных ситуаций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ситуаций помогает увидеть, как одна тема реализуется в реальном школьном диалоге: просьба, ответ-согласие и ответ-отказ.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ситуации важно не только содержание, но и тон ответа: вежливость делает даже отказ социально приемлемым.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речевые ситуации на уроках английского языка
</a:t>
            </a:r>
            <a:endParaRPr lang="en-US" sz="9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русскоязычных учащихся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прямой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Give me your pen копирует русский шаблон и звучит жёстко. В английском естественнее попросить Can I borrow your pen? или Could I use your pen, please?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смягчителей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please, excuse me или похожих маркеров реплика выглядит сухо и может восприниматься как приказ. Даже короткая просьба становится заметно вежливее, если добавить один нейтральный смягчитель.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can и could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модальных глагола возможны, но could звучит деликатнее и уместнее в обращении к учителю, взрослому или незнакомому человеку. Это важный признак стилистической точности.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No, I don’t want слишком категоричен и часто воспринимается как невежливый. Лучше использовать I’m sorry, I can’t или I’d love to, but I can’t today.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Диалоговая модель: просьба и возможные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просьба может привести к согласию, отказу или встречному предложению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748" y="2057985"/>
            <a:ext cx="318158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854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2354" y="2105694"/>
            <a:ext cx="517045" cy="41363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 темп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пауза перед отказом или просьбой помогает звучать обдуманно и уважительно. Слишком быстрый темп часто воспринимается как поспешность, давление или нежелание вести диалог.
</a:t>
            </a:r>
            <a:endParaRPr lang="en-US" sz="1193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Мягкая, спокойная интонация делает просьбу естественной, а отказ — менее болезненным. Резкий или слишком высокий тон, напротив, может создать впечатление раздражения даже при нейтральных словах.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
</a:t>
            </a:r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Доброжелательная мимика поддерживает смысл вежливой реплики и показывает готовность к сотрудничеству. Недовольное выражение лица может перечеркнуть даже корректно построенную фразу.
</a:t>
            </a:r>
            <a:endParaRPr lang="en-US" sz="1166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зрительный контакт помогает собеседнику почувствовать внимание и уважение. В школьном общении это особенно важно, потому что делает просьбу более личной и менее формальной.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невербальные сигналы работают вместе. Если жесты, мимика и интонация совпадают, просьба или отказ воспринимаются спокойно; если нет, смысл реплики может измениться.
</a:t>
            </a:r>
            <a:endParaRPr lang="en-US" sz="1173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невербальные сигналы в просьбах и отказах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формы просьбы или отказа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реплики говорящий одновременно учитывает социальную дистанцию, срочность и то, насколько легко предложить замену или перенос.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формальность и дистанция, тем чаще нужны более мягкие и развёрнутые формулы; в близком общении допустимы короткие ответы.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анализ речевого поведения в учебном общении; учебная интерпретация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действии: как выбирать форму ответа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просьба, уместное согласие и мягкий отказ делают английскую речь точной и убедительной. Именно сочетание формы, причины и тона помогает звучать естественно в любой школьной ситуации.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2026-05-31T17:24:10Z</dcterms:created>
  <dcterms:modified xsi:type="dcterms:W3CDTF">2026-05-31T17:24:10Z</dcterms:modified>
</cp:coreProperties>
</file>