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землепроходцы XI–XVII веков: как расширялась карта России
</a:t>
            </a:r>
            <a:endParaRPr lang="en-US" sz="2666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русские люди шаг за шагом открывали Север, Сибирь и Дальний Восток.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эпоха землепроходцев важна для географии России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искали пушнину, рыбу, соль и новые пути, а шли главным образом по рекам. Их походы, поддержанные государством, постепенно раскрыли реальные размеры страны и особенности Сибири и Дальнего Востока.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Новгородцы и поморы: первые шаги на Севере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северные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XI–XIII веках новгородцы ходили к Белому морю, на Печору и в Югру. Эти пути открывали доступ к богатым промыслам и укрепляли связь Руси с северными землями.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северных промыслов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приносил меха, рыбу, моржовую кость и соль. Именно такие ресурсы делали дальние походы выгодными и подталкивали людей двигаться всё дальше по рекам и берегам.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поморов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Поморы строили ладьи и умели ориентироваться по звёздам, береговой линии и течениям. Эти навыки помогали им безопасно проходить по суровым северным морям и заливам.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маршруты стали первой школой освоения новых земель. Они подготовили опыт, который позже помог русским людям перейти за Урал и начать продвижение в Сибирь.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 Сибирь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1581 году отряд Ермака Тимофеевича начал движение за Урал. Этот поход стал переломным моментом и открыл путь к активному продвижению Руси в Сибирь.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над Кучумом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Ермак и его люди разбили войска хана Кучума. Победа ослабила Сибирское ханство и показала, что контроль над речными путями можно удерживать силой и опорными пунктами.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Искер и новые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Занятие столицы Сибирского ханства Искера укрепило русское присутствие в регионе. После этого началось более устойчивое включение Западной Сибири в состав государства.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не завершил освоение Сибири, но сделал его возможным в больших масштабах. С этого момента движение на восток стало частью государственной политики.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продвижение землепроходцев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освоения новых земель: от старого опорного пункта до появления нового острога.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году Дежнёв прошёл вокруг Чукотки и доказал существование морского пролива между двумя материками.
</a:t>
            </a:r>
            <a:endParaRPr lang="en-US" sz="2013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Дежнёва стало важным географическим доказательством и произошло задолго до экспедиции Беринга.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походе Семёна Дежнёва, 1648 год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освоения Северной Азии в XI–XVII веках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продвижения землепроходцев по векам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точные километры, а последовательность расширения освоения от северных земель к дальневосточным рубежам.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рывок произошёл в XVII веке, когда русские отряды дошли до Енисея, Лены, Амура и Чукотки.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Москвитин и выход к Охотскому морю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морю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1639 году отряд Ивана Москвитина вышел к Охотскому морю. Это стало важным шагом к пониманию того, как устроен путь на Дальний Восток.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к морю землепроходцы осмотрели побережье и устья рек, впадающих в него. Такие наблюдения помогли точнее представить форму береговой линии и расстояния.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похода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Москвитина показал, что к океану можно добраться не одним сухим переходом, а через цепь рек, перевалов и морских участков.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землепроходцы и результаты их походов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 показывает, как отдельные экспедиции поэтапно расширяли знания о Восточной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поход открывал новые территории и уточнял карту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русских землепроходцах XVI–XVII веков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у реки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 ставили так, чтобы рядом была вода и удобный путь для лодок. Деревянные стены, частокол и башни защищали людей, а внутри размещались жильё, склады и место для службы.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жизни и 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остроге собирали ясак, принимали купцов и хранили запасы. Со временем вокруг укрепления появлялись дворы, дороги и новые поселения, а сам острог становился важным пунктом управления.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будущему 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Тобольск, Енисейск, Якутск и Иркутск выросли из таких опорных пунктов. Их расположение у рек помогало снабжать отряды, связывать отдалённые земли и закреплять освоение территории.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как опорные пункты освоения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землепроходцы узнавали новую землю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848728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составляли чертежи и расспросные речи — краткие описания пути, рек, лесов и расстояний. Эти сведения помогали понять, где можно идти дальше и где ставить опорные пункты.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01076" y="1849349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 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отмечали ледоход, глубину рек, места переправ и удобные стоянки. Для северных и сибирских дорог такие детали были важнее общей карты, потому что определяли саму возможность движения.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22159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Зимы и 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 записывали, насколько сурова зима, есть ли рыба, пушнина и дрова. Эти данные подсказывали, где можно пережить холодный сезон, чем кормить людей и как снабжать отряды.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43234" y="1848726"/>
            <a:ext cx="2116500" cy="13849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сведений к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рассказы и описания отправляли в Москву, где на их основе появлялись первые карты Сибири и Дальнего Востока. Так разрозненные походы складывались в общую географическую картину.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«Русские землепроходцы XI–XVII вв.»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давало освоение новых земель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шло не только ради богатства: оно меняло управление, торговлю и повседневную жизнь людей на новых территориях.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стимулом был пушной промысел, но со временем не меньшую роль стали играть дороги, города и географические знания.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 народами Сибири и Дальнего Востока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XI–XVI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северных и уральских маршрутах русские люди встречались с ханты, манси, ненцами и другими народами. Торговля, обмен и сбор дани сопровождали первые контакты.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продвижение на восток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выходом к Енисею, Лене и Амуру контактов стало больше. Землепроходцам нужны были проводники, переводчики и знание местных путей, чтобы двигаться дальше.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встреч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контактов была мирной, часть — конфликтной, но именно общение с местными жителями помогало узнавать дороги, зимовья и природные условия новых земель.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продвижение шло по рекам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речной путь заменял сплошное сухопутное движение в Сибири и на Севере.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Поярков и исследование Амура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 поход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1643 году отряд Пояркова отправился из Якутска к юго-востоку Сибири. Маршрут был долгим и трудным, но позволил дойти до районов, о которых русские знали очень мало.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Даурии
</a:t>
            </a:r>
            <a:pPr algn="l" indent="0" marL="0">
              <a:lnSpc>
                <a:spcPct val="115000"/>
              </a:lnSpc>
              <a:buNone/>
            </a:pPr>
            <a:r>
              <a:rPr lang="en-US" sz="4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пути собирали сведения о Даурии, реках и местных поселениях. Эти наблюдения помогли нанести на карту большие участки бассейна Амура и уточнить представления о дальних землях.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сопровождался голодом, холодом и большими потерями, однако он открыл путь к Приамурью. Экспедиция Пояркова стала важным шагом в изучении юго-восточных окраин Сибири.
</a:t>
            </a:r>
            <a:endParaRPr lang="en-US" sz="12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походов и способы выживания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показано, с какими опасностями сталкивались землепроходцы и какие приёмы помогали им сохранять силы и двигаться дальше.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были связаны с климатом и расстояниями; выживание обеспечивали опыт, взаимопомощь и опорные пункты на маршруте.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истории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Ерофей Хабаров и укрепление Приамурья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 Амуру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1649–1653 годах Хабаров прошёл по Амуру и его притокам, изучая земли Приамурья. Его походы помогли закрепить русское присутствие в этом удалённом районе.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другие землепроходцы, он собирал сведения о реках, поселениях и удобных местах для движения. Эти записи были важны для будущих маршрутов, снабжения и управления территорией.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Хабарова были связаны не только с исследованием, но и с торговыми интересами, а также с военным контролем. Поэтому его походы имели и хозяйственное, и стратегическое значение.
</a:t>
            </a:r>
            <a:endParaRPr lang="en-US" sz="107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имя землепроходца носит город Хабаровск. Это напоминает, что многие современные названия на востоке России связаны с историей освоения Приамурья.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«Русские землепроходцы XI–XVII вв.»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центров на востоке России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пункты возникали там, где были реки, переправы и удобные места для снабжения отрядов. Именно они ускоряли дальнейшее продвижение.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 XVII веке показывает, что освоение перестало быть редким и стало устойчивым процессом продвижения на восток.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906" y="1277800"/>
            <a:ext cx="193987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481" y="1277800"/>
            <a:ext cx="193987" cy="22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98481" y="2927725"/>
            <a:ext cx="193987" cy="221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землепроходцев для истории России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 землепроходцев довели русское продвижение до Тихого океана. Благодаря им огромные пространства Сибири и Дальнего Востока вошли в общую историю страны.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пути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открывали речные маршруты, связывали удалённые районы и облегчали торговлю. Через остроги и зимовья возникала сеть движения людей, грузов и сообщений.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опорные пункты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стали основой для появления новых поселений и городов. Они защищали жителей, служили складом, местом сбора ясака и центром управления.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крае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собрали первые подробные сведения о климате, реках, расстояниях и народах востока России. Эти наблюдения сделали карты точнее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северных троп до Тихого океана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превратили неизвестные земли в часть карты России: они открывали пути, строили остроги, встречались с разными народами и оставили знания, без которых освоение Востока было бы невозможным.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2026-06-02T18:58:18Z</dcterms:created>
  <dcterms:modified xsi:type="dcterms:W3CDTF">2026-06-02T18:58:18Z</dcterms:modified>
</cp:coreProperties>
</file>