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правило о мягком знаке в конце наречий после шипящих.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после шипящих на конце наречий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 и часто отвечает на вопросы как? где? куда? когда? Это правило помогает правильно писать слова и не путать наречия с другими частями речи в 7 классе.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орфография: важное правило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в таблице примеров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написание наречий с разными конечными шипящими и увидим общий принцип.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после конечной шипящей пишется мягкий знак, независимо от самой шипящей.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русского языка: написание наречий после шипящих на конце слова
</a:t>
            </a:r>
            <a:endParaRPr lang="en-US" sz="5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орфограмма в словах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настежь, прочь, сплошь и навзничь мягкий знак стоит именно на последней позиции. Поэтому при записи важно внимательно проверять конец слова, а не только его звучание.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Шипящая перед 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возникает там, где слово заканчивается на ж, ч, ш или щ. Эти согласные нужно заметить сразу: именно после них в наречиях пишется мягкий знак, который легко пропустить при письме.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выделять последнюю букву и сразу задавать вопрос: это наречие или нет? Такой прием помогает не забыть мягкий знак и быстрее находить орфограмму в 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наречия подчиняются правилу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вроде прочь или навзничь указывают на направление или положение. Такие слова часто связаны с движением, поэтому их удобно проверять по смыслу в предложении.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слова, которые показывают способ действия: сплошь, настежь, вскачь. Они отвечают на вопрос как? и описывают, каким образом происходит действие.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обозначают меру или интенсивность признака, например невтерпёж. Они короткие, неизменяемые и сохраняют мягкий знак на конце после шипящей.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этой группы передают состояние человека или ситуации. В речи они помогают точно выразить чувство, необходимость или положение, а правило написания у них остается тем же.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мягкого знака
</a:t>
            </a:r>
            <a:endParaRPr lang="en-US" sz="289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быстро найти нужную орфограмму и не ошибиться в 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частотные примеры в школьной практике
</a:t>
            </a:r>
            <a:endParaRPr lang="en-US" sz="2288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 диктантах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прочь, сплошь и настежь регулярно встречаются в диктантах и упражнениях. Их удобно запомнить заранее, потому что они относятся к одной и той же орфограмме.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и учебных текстах часто попадаются вскачь, навзничь и наотмашь. Эти наречия помогают описывать движение, позу или способ действия очень точно.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подходят для регулярной отработки правила: они короткие, выразительные и легко узнаются в предложении. Чем чаще их видеть, тем меньше ошибок в письме.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невмочь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Невмочь часто вызывает сомнения, но тоже относится к словам с мягким знаком после шипящей. Его полезно запомнить как устойчивый пример школьной орфограммы.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 конечной шипящей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распределяются по четырем одинаковым группам, поэтому правило легко запомнить через повторяющийся образ.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конечной шипящей не влияет на написание: в наречиях после ж, ч, ш и щ пишется 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русского языка; подбор учебных примеров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конечных шипящих объединяет одно и то же написание в наречиях.
</a:t>
            </a:r>
            <a:endParaRPr lang="en-US" sz="228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конечные шипящие в этой орфограмме ведут себя одинаково: после них в наречиях пишется мягкий знак. Это не связано со звучанием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125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другими частями речи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похожие слова, чтобы понять, когда мягкий знак нужен, а когда нет.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зависит не от звучания, а от части речи: у наречий после шипящих на конце пишется мягкий знак.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написании ь после шипящих в разных частях речи
</a:t>
            </a:r>
            <a:endParaRPr lang="en-US" sz="7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правописании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ь на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забывают мягкий знак в словах прочь, настежь, сплошь и пишут их по слуху. Ошибка появляется потому, что конечная шипящая хорошо слышится, а орфограмму легко не заметить.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мягкий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возникает, когда ь добавляют в словах не той части речи. Если слово не является наречием, правило о мягком знаке после шипящих может не работать, поэтому нужна проверка.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причина ошибок — поспешное определение части речи. Нужно сначала понять значение и вопрос слова, а уже потом решать, писать ли ь на конце после ж, ч, ш или щ.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 трудные случаи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Найди форму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оканчивается ли слово на шипящую и похоже ли оно на наречие. Это помогает не путать короткие наречные формы с существительными, глаголами и краткими прилагательными.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Проверь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признак действия, направления или состояния, оно чаще всего относится к наречиям. Тогда после конечной шипящей мягкий знак обычно сохраняется и не зависит от произношения.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Учитывай омонимы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появляется в похожих словах и омонимах, когда написание кажется одинаковым, а грамматическая роль различается. В таких случаях решают вопрос, смысл и признаки части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четырём шипящим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практики распределяются по четырём конечным шипящим, но правило остаётся одинаковым.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группах результат совпадает: после ж, ч, ш и щ в наречиях пишется мягкий знак.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9519" y="1648250"/>
            <a:ext cx="518062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перед записью
</a:t>
            </a:r>
            <a:endParaRPr lang="en-US" sz="2977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шипящую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последнюю букву слова: ж, ч, ш или щ. Именно на конце слова находится орфограмма, которую легко пропустить при быстром письме.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и проверь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подходит по всем признакам, смело ставь мягкий знак. Для самоконтроля удобно сравнить его с опорными примерами: настежь, наотмашь, вскачь, прочь.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правильный вопрос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обычно отвечают на вопросы как? где? куда? откуда? когда? Если вопрос подходит, это сильная подсказка для выбора написания.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с действием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обозначает ли слово признак действия, направления или состояния. Такие слова часто пишутся с ь на конце, например: прочь, настежь, вскачь.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выясни, является ли слово наречием. Если это другая часть речи, правило о мягком знаке после шипящих может быть уже другим.
</a:t>
            </a:r>
            <a:endParaRPr lang="en-US" sz="8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наречий и родственных слов
</a:t>
            </a:r>
            <a:endParaRPr lang="en-US" sz="2938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мягкий знак зависит не только от звучания, но и от грамматической роли слова.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звучанию слова могут писаться по-разному. Решение принимается по части речи и значению, а не только по внешнему виду.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 без лишних ошибок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диктанте даже одно пропущенное ь может изменить оценку за грамотность. Поэтому слова настежь, прочь и сплошь важно узнавать сразу, не полагаясь только на слух и беглое чтение задания.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Тетрадная запись под контролем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орфограмму удобно выделять карандашом или подчёркиванием, если так разрешает учитель. Это помогает заметить конечную шипящую и не забыть мягкий знак в словах вскачь и наотмашь.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и изложение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связном тексте такие наречия встречаются часто, особенно в описании движения, звука или состояния. Когда правило уже отработано, ученик пишет увереннее и меньше отвлекается на сомнительные окончания.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правило особенно важно в школьных работах
</a:t>
            </a:r>
            <a:endParaRPr lang="en-US" sz="2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правильного написания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быстро определить, нужен ли мягкий знак после шипящей на конце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опорных примеров удобно держать в памяти, чтобы быстрее писать наречия без ошибок.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вспомнить правило в диктанте и при выполнении упражнений.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примеров на правильное написание
</a:t>
            </a:r>
            <a:endParaRPr lang="en-US" sz="2566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взяты слова настежь, прочь, сплошь, наотмашь, навзничь и вскачь.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приведённые наречия относятся к одной орфограмме и пишутся одинаково: после шипящей на конце ставится мягкий знак.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простое и полезное: если наречие оканчивается на шипящую, после неё пишется мягкий знак. Оно помогает писать уверенно слова прочь, настежь, сплошь и вскачь без типичных ошибок.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правила и его значение для грамотного письма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2026-05-28T09:19:14Z</dcterms:created>
  <dcterms:modified xsi:type="dcterms:W3CDTF">2026-05-28T09:19:14Z</dcterms:modified>
</cp:coreProperties>
</file>