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людей: как люди используют природу и создают блага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превращают ресурсы природы в товары и услуги?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показывает, как люди приспосабливают территорию к своим потребностям. Климат, рельеф, воды, ресурсы и население по-разному влияют на города, дороги, поля и предприятия.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география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хозяйства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вода, лес, полезные ископаемые и энергия дают хозяйству сырьё и основу для работы. Без этих ресурсов невозможно развивать сельское хозяйство, промышленность и транспорт.
</a:t>
            </a:r>
            <a:endParaRPr lang="en-US" sz="1015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профессий выполняют нужные задачи: выращивают продукты, строят здания, перевозят грузы, лечат и учат. Именно труд превращает природные ресурсы в полезные блага.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производства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машины, станки, транспорт и оборудование помогают производить больше и быстрее. Они повышают точность работы и делают возможным выпуск товаров в больших объёмах.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хозяйства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товары и услуги, которыми пользуются люди каждый день: хлеб, одежда, металл, перевозки, обучение, связь и медицинская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 основа хозяйства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важны для земледелия, потому что помогают выращивать зерно, овощи и кормовые культуры. Чем плодороднее почва, тем выше урожай и тем надёжнее продовольственная база территории.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водохранилища нужны для водоснабжения, орошения полей, работы транспорта и получения энергии. Без достаточного количества воды хозяйство развивается гораздо медленнее.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железная руда и глина служат сырьём для промышленности. Из них получают топливо, металл, строительные материалы и многие изделия, которыми пользуются ежедневно.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защищают почвы и поддерживают природное равновесие. Чистый воздух необходим людям, животным и растениям, а также для безопасной жизни и работы предприятий.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и профессии в хозяйстве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есть физический и умственный труд. Один человек работает руками, другой планирует, считает, управляет техникой или организует людей, и оба вида труда одинаково важны.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деле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помогает выращивать культуры, шахтёр добывает полезные ископаемые, водитель перевозит грузы, учитель обучает детей, а врач заботится о здоровье людей и помогает им выздоравливать.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специалист выполняет свою часть работы, дело идёт быстрее и качественнее. Разделение труда позволяет экономить время, уменьшать ошибки и получать больше нужных товаров и услуг.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развивается благодаря согласованной работе многих людей. Фермеры, строители, инженеры, продавцы и медики создают общее благо, без которого невозможна нормальная жизнь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хозяйство состоит из нескольких взаимосвязанных отраслей, а в городах особенно заметна роль услуг и 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дополняют друг друга: без производства, транспорта и услуг современная экономика не может работать устойчиво.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 основным видам деятельности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«Хозяйственная деятельность людей»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отрасли дают обществу разные виды полезной продукции и 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питание, промышленность создаёт вещи, а сфера услуг помогает людям жить и работать каждый день.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отраслей хозяйства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 сырья до покупателя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сырьё превращается в готовый товар и попадает к людям.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предприятия и фирмы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предприятие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Предприятие выпускает товары или оказывает услуги, следит за качеством, сроками и затратами. От его работы зависит, получат ли люди нужный продукт вовремя и без лишних потерь.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уходят 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тратит средства на сырьё, оборудование, электроэнергию, зарплату работников и налоги. Эти расходы нужны ещё до того, как появится доход от продажи продукции.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прибыль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продажи товаров или услуг предприятие получает выручку. Если она больше затрат, появляется прибыль; если расходы выше доходов, работа становится убыточной.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грамотной работы фирмы зависит не только её успех, но и стабильность рабочих мест, качество продукции и возможность развивать новые виды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328" y="954875"/>
            <a:ext cx="2661994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хозяйстве и географии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Завод, где работают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современных предприятиях многое делают конвейеры, роботы и автоматические линии. Это помогает выпускать больше продукции за меньшее время и уменьшает количество ошибок. Для работников такие технологии означают новые навыки и более точную организацию труда.
</a:t>
            </a:r>
            <a:endParaRPr lang="en-US" sz="105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ведут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техника стала главным помощником человека. Комбайны, тракторы, системы орошения и спутниковая навигация позволяют обрабатывать большие площади и экономить ресурсы. Благодаря этому урожай собирают быстрее и с меньшими потерями.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без длинных очередей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заметно изменили торговлю и перевозки. Кассы самообслуживания, интернет-магазины и логистические центры ускоряют обслуживание покупателей и доставку товаров. Теперь путь от склада до дома часто контролируется с помощью данных и программ.
</a:t>
            </a:r>
            <a:endParaRPr lang="en-US" sz="10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вместе: даже богатые ресурсы не дают высокого результата без дорог, техники и подготовленных работников.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ресурсы, техника и кадры; их сочетание повышает производительность и делает хозяйство устойчивее.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развитие и эффективность хозяйства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географии; условная учебная оценка факторов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и окружающая среда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от 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транспорт и добыча сырья могут загрязнять воздух, воду и почву. Поэтому важны фильтры, очистные сооружения и строгий контроль за выбросами и отходами.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 повторное использование материалов уменьшают нагрузку на свалки. Переработка помогает экономить сырьё и снижает объём вредных отходов.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воды и энергии делает хозяйство более бережным. Использование солнечных панелей и других чистых источников помогает уменьшить зависимость от невозобновляемых ресурсов.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территорий, бережное лесопользование и разумная добыча полезных ископаемых помогают сохранять природное равновесие и поддерживать условия для 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4394"/>
            <a:ext cx="3805200" cy="1818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отрасли хозяйства помогают удовлетворять ежедневные потребности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потребности людей обеспечиваются сразу несколькими отраслями, поэтому хозяйство тесно связано с бытом каждой семьи.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хозяйство связано с повседневной жизнью семьи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обществознания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 городе и сельской местности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сосредоточены предприятия, транспортные узлы, торговля, школы, больницы и учреждения культуры. Здесь выше плотность населения, поэтому особенно развиты услуги, управление и обмен товарами.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главную роль играют земледелие, животноводство, заготовка сырья и его первичная переработка. Работа тесно связана с природными условиями и сезонностью.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города и села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поставляет продукты и сырьё, а город — технику, товары, образование, медицину и рабочие места. Вместе они образуют единую хозяйственную систему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затрат к цене товара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расходов производителя и рыночных условий складывается розничная цена.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 обмен между странами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торгуют друг с другом, чтобы получать товары и сырьё, которые выгоднее купить, чем производить самим. Это помогает экономить ресурсы и расширять выбор для покупателей.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импорт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 — это продажа товаров за границу, а импорт — покупка нужной продукции из других стран. Так государства обмениваются нефтью, зерном, техникой, лекарствами и одеждой.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стран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контейнерные перевозки и морские маршруты соединяют рынки разных стран. Международная торговля делает хозяйство более взаимосвязанным и влияет на развитие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занятости меняется вместе с развитием техники, городов и сферы услуг. Новые профессии всё чаще связаны с информацией и обслуживанием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современной экономике особенно заметен рост услуг и IT, а доля традиционного ручного труда постепенно сокращается.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в современной экономике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географии; условные учебные значения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и выбор профессии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потребности людей, меняется и спрос на профессии. Нужны специалисты, которые строят дома, лечат, учат, выращивают продукты, перевозят грузы и создают программы.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в хозяйстве нужны знания, ответственность, аккуратность и умение действовать вместе с другими. Полезно также учиться новому, потому что технологии быстро обновляются.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районах особенно нужны агрономы и водители, в других — инженеры, логисты и программисты. На выбор профессии влияет не только интерес, но и экономика местности.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математике, биологии, информатике, технологии и географии помогает понять, какие сферы деятельности ближе. Школа даёт первые навыки для будущего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хозяйство даёт обществу важные преимущества, но требует осторожного отношения к природе и ресурсам.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полезна для людей, если развитие экономики сочетается с охраной природы, справедливостью и разумным использованием ресурсов.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хозяйственной деятельности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людей как часть географической картины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соединяет природу, труд, технику и потребности людей. Она меняет территорию, создаёт блага и показывает, как тесно связаны география, экономика и повседневная жизнь.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2026-06-02T10:48:12Z</dcterms:created>
  <dcterms:modified xsi:type="dcterms:W3CDTF">2026-06-02T10:48:12Z</dcterms:modified>
</cp:coreProperties>
</file>