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подчиняется общим законам.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как форма организации живого вещества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начинается с живого вещества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определяют состав биосферы, круговорот веществ и устойчивость экосистем. Понимание их строения помогает объяснить разнообразие организмов, причины экологических изменений и влияние человека на природу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живого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организм построен из одной клетки или множества клеток. Именно клетка объединяет признаки жизни: в ней идут реакции обмена, хранится наследственная информация и обеспечивается согласованная работа структур.
</a:t>
            </a:r>
            <a:endParaRPr lang="en-US" sz="841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постоянно получают вещества и энергию из среды, превращают их и выводят продукты обмена. Без непрерывного обмена невозможны рост, восстановление клеток и поддержание внутреннего равновесия.
</a:t>
            </a:r>
            <a:endParaRPr lang="en-US" sz="831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реагируют на свет, температуру, влажность и другие воздействия среды. Эти реакции связаны с ростом, развитием и приспособлением к условиям существования, а не с простым физическим движением.
</a:t>
            </a:r>
            <a:endParaRPr lang="en-US" sz="877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сохраняется благодаря способности организмов воспроизводить себе подобных и передавать признаки потомкам. Наследственная информация записана в молекулах ДНК и обеспечивает сходство поколений.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 создают разнообразие признаков, на котором действует естественный отбор. Вирусы имеют лишь отдельные свойства живого, поэтому рассматриваются как неклеточные формы на его границе.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универсальная единица живого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структурной основой всех организмов, хотя у прокариот и эукариот она устроена по-разному. Этот общий принцип показывает единство живой природы.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внутреннее содержимое от внешней среды и избирательно пропускает вещества. Благодаря этому клетка сохраняет целостность и контролирует обмен с окружающим миром.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находятся органоиды и протекают основные реакции обмена веществ. Здесь клетка получает энергию, синтезирует необходимые соединения и поддерживает жизнедеятельность.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содержит инструкции для строения и работы клетки. У разных групп организмов он реализуется по-разному, но именно ДНК обеспечивает преемственность поколений.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материи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уровня к другому сопровождается появлением новых свойств: от химических процессов молекул до устойчивости биосферы.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имеет иерархическую структуру: каждый уровень опирается на предыдущий, но не сводится к нему полностью.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организмов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 без оформленного ядра встречаются почти везде. Они участвуют в разложении веществ, симбиозе и круговороте элементов, а часть из них способна вызывать заболевания.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преимущественно одноклеточные эукариоты, разнообразные по строению и способам питания. Среди них есть фотосинтезирующие, сапротрофные и паразитические формы.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органические вещества в процессе фотосинтеза и служат основой пищевых цепей. Их клетки обычно имеют клеточную стенку, хлоропласты и крупную вакуоль.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фотосинтезируют и получают питательные вещества из готовой органики. Они играют важную роль в разложении остатков, образовании почвы и многих симбиотических связях.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готовыми органическими веществами и активно перемещаются в поисках пищи и укрытия. Их разнообразие связано с усложнением органов чувств, движением и поведением.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живых организмов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ключевые различия связаны со строением клетки и способом получения питательных веществ.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различия касаются наличия ядра и источника органических веществ: у растений преобладает автотрофия, у животных и грибов — гетеротрофия.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получает и использует энергию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веществ и энергии в живых системах.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 гетеротрофы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сами создают органические вещества из неорганических соединений. Они используют энергию света или химических реакций и потому занимают особое место в экосистемах как источники первичной органики.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 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автотрофов у школьного курса — это зелёные растения и водоросли. Их клетки содержат хлорофилл, который позволяет использовать свет как источник энергии для синтеза.
</a:t>
            </a:r>
            <a:endParaRPr lang="en-US" sz="1074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получают энергию не от света, а при окислении неорганических веществ. Такой способ питания важен в местах, где свет недоступен, но есть химически активные соединения.
</a:t>
            </a:r>
            <a:endParaRPr lang="en-US" sz="1079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грибы и многие бактерии используют уже готовые органические вещества. Они зависят от других организмов как от источника пищи и энергии, поэтому включены в цепи питания.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клеточное дыхание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взаимосвязаны: продукты фотосинтеза служат исходными веществами для дыхания, а дыхание возвращает в среду вещества, необходимые для синтеза.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накапливает энергию в органических соединениях, а дыхание высвобождает её для работы клетки; вместе они поддерживают круговорот веществ.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единый «модуль» живого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внутренняя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организм от внешнего мира и одновременно регулирует обмен веществ. Через неё поступают вода, ионы и питательные вещества, а лишние соединения выводятся наружу. Благодаря этому клетка сохраняет устойчивую внутреннюю среду и может работать как целостная система.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органоиды не существуют изолированно: рибосомы собирают белки, митохондрии дают энергию, аппарат Гольджи сортирует и упаковывает вещества. Их согласованная работа обеспечивает рост, деление и восстановление клеточных структур, что особенно хорошо видно на изображении клетки.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ДНК, в которой записаны признаки организма и программа его развития. Передача этой информации при делении клетки позволяет сохранять особенности вида. Именно поэтому клетка рассматривается как универсальная единица строения, функции и наследственности живых организмов.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передача наследственной информации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потомок получает наследственный материал почти без изменений, поэтому обычно очень похож на родительский организм. Такой способ особенно эффективен в стабильных условиях, когда важно быстро увеличить численность вида.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Половое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 объединением генетического материала двух родителей. Оно создаёт новые сочетания признаков у потомства и повышает наследственную изменчивость, что делает популяцию более устойчивой к изменениям среды.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ДНК и 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гены, определяющие строение и функции организма. При делении клеток и образовании половых клеток наследственная информация передаётся потомкам, обеспечивая преемственность поколений и сохранение видовых признаков.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изменяют наследственный материал и создают новые варианты признаков. Именно это разнообразие становится основой действия естественного отбора, который сохраняет наиболее приспособленные формы в конкретных условиях.
</a:t>
            </a:r>
            <a:endParaRPr lang="en-US" sz="9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влияющие на жизнедеятельность организмов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чувствительны к условиям среды, поэтому один и тот же фактор может быть благоприятным для одних организмов и ограничивающим для других.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наблюдается в зоне оптимума; сильные отклонения от неё снижают жизнедеятельность и могут привести к гибели.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биологии; иллюстративные данные для учебной диаграммы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7719" y="1443225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адаптаций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особенности строения, помогающие выживать в среде: колючки у растений, густая шерсть у животных, обтекаемая форма тела у водных организмов. Такие признаки уменьшают потери воды, тепла или повышают защиту.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связаны со способами действия организма в среде: миграции птиц, выбор укрытий, изменение времени активности. Они особенно важны там, где условия быстро меняются и требуется гибкая реакция.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внутренние процессы, повышающие устойчивость организма: накопление воды у суккулентов, замедление обмена веществ при спячке, перенос высоких или низких температур. Они позволяют переживать неблагоприятные периоды без заметного повреждения.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живого и неживого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отличают живые системы от неживых тел.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обладают целым комплексом взаимосвязанных функций, тогда как неживые тела не поддерживают внутреннюю устойчивость и не передают наследственную информацию.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проходят через живые организмы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 о роли продуцентов, консументов и редуцентов.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 биосфера по В. И. Вернадскому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геологическая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рассматривал живое вещество не как пассивную часть природы, а как мощную силу, преобразующую оболочки Земли. Организмы изменяют состав атмосферы, вод и почв.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круговороты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вовлечены в круговороты углерода, азота, кислорода и воды. Без их постоянной работы вещества не возвращались бы в среду и не становились доступными новым поколениям организмов.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живого и неживого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благодаря непрерывному взаимодействию живых существ с воздухом, водой, горными породами и солнечной энергией. Поэтому её нельзя понять, рассматривая компоненты по отдельности.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биосфера формировалась длительно, в ходе эволюции жизни и изменения планеты. Каждое крупное биологическое новшество влияло на состав среды и открывало новые пути развития организмов.
</a:t>
            </a:r>
            <a:endParaRPr lang="en-US" sz="10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основных групп организмов в экосистеме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показывает, что экосистема работает как единая цепь превращений вещества и энергии, где каждая группа незаменима.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продуцентов не было бы источника органического вещества, без редуцентов нарушился бы возврат минеральных соединений, а без консументов разорвались бы цепи питания.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функций по школьному курсу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живых организмов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и жизнедеятельности организмов помогает понимать причины инфекций, работу иммунной системы и принципы действия лекарств. Это основа профилактики заболеваний и разработки эффективного лечения.
</a:t>
            </a:r>
            <a:endParaRPr lang="en-US" sz="879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лежит в основе селекции растений и животных, повышения урожайности и устойчивости культур к болезням, засухе и вредителям. Без этих знаний невозможно рационально развивать аграрное производство.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организмов позволяет оценивать состояние экосистем, выявлять последствия загрязнения и разрабатывать меры охраны редких видов. Это особенно важно при изменении климата и росте антропогенной нагрузки.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 используют для получения лекарств, ферментов, пищевых продуктов и новых материалов. Такие технологии расширяют возможности человека, но требуют научно обоснованного и безопасного применения.
</a:t>
            </a:r>
            <a:endParaRPr lang="en-US" sz="8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объединяет всю биосферу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образуют единую систему, где клетка, обмен веществ, наследственность и изменчивость работают вместе. Именно эта взаимосвязь поддерживает разнообразие жизни, устойчивость биосферы и непрерывность круговорота веществ.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2026-06-02T00:59:07Z</dcterms:created>
  <dcterms:modified xsi:type="dcterms:W3CDTF">2026-06-02T00:59:07Z</dcterms:modified>
</cp:coreProperties>
</file>