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Анализирующее скрещивание: обзор темы и значимость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помогает определить генотип по потомству и раскрывает законы наследования.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вырос из опытов Грегора Менделя и стал основой классической генетики. Он связывает генотип, фенотип и действие доминантных и рецессивных аллелей, а рецессивная гомозигота служит обязательным «партнёром» в скрещивании.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основные понятия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скрывает доминантный признак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Гомозигота по доминантному аллелю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особь с доминантным фенотипом несёт два одинаковых доминантных аллеля, потомство унаследует только доминантный признак. Такое расщепление указывает на генотип AA и отсутствие скрытого рецессивного аллеля.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Гетерозигота с тем же фенотипом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доминантный фенотип обусловлен генотипом Aa, рецессивный аллель проявляется только через потомство. Появление рецессивных особей в опыте сразу показывает, что исходная особь была скрытой гетерозиготой.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анализирующее скрещивание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показывает, как по потомству устанавливают генотип исходной особи.
</a:t>
            </a:r>
            <a:endParaRPr lang="en-US" sz="130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скрещивании AA с aa все гаметы несут только один вариант аллеля от каждой особи, поэтому всё потомство оказывается Aa и внешне проявляет доминантный фенотип.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скрещивания: гомозигота против гетерозиготы
</a:t>
            </a:r>
            <a:endParaRPr lang="en-US" sz="2213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исходная особь Aa, половина потомков получает аллель A, а половина — a. В потомстве появляются два фенотипических класса, что и позволяет сделать вывод о гетерозиготности.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соотношение потомков делает метод диагностическим. Один фенотип означает AA, а расщепление 1:1 указывает на Aa, даже если у родителя доминантный признак выражен одинаково.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594847"/>
            <a:ext cx="3934500" cy="16953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потомства при различных возможных генотипах родительской особи.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составу потомства можно надёжно отличить AA от Aa.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результаты анализирующего скрещивания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Мендель, 1865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Мендель пришёл к методу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Горох как удобная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грядках Мендель наблюдал не только цвет цветков, но и форму семян, высоту стебля, окраску плодов. После скрещивания с рецессивными растениями он сравнивал поколения и фиксировал, какие признаки исчезают, а какие возвращаются в потомстве. Так родилась строгая методика анализа наследования.
</a:t>
            </a:r>
            <a:endParaRPr lang="en-US" sz="1295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Строгое расщепление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важным оказалось расщепление потомства: у гибридов проявлялся либо один фенотип, либо два в предсказуемом соотношении. Эти наблюдения позволили Менделю предположить существование наследственных факторов, передающихся дискретно, а не смешивающихся между собой, как считали многие его современники.
</a:t>
            </a:r>
            <a:endParaRPr lang="en-US" sz="12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14449" y="3418395"/>
            <a:ext cx="203963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83974" y="3418395"/>
            <a:ext cx="203963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задачи анализирующего скрещивания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носителей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помогает выявлять особей, которые сами выглядят здоровыми, но несут рецессивный аллель. Это особенно важно при оценке наследственных рисков в племенной работе и медицинской генетике.
</a:t>
            </a:r>
            <a:endParaRPr lang="en-US" sz="1017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Селекционный отбор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растениеводстве анализирующее скрещивание ускоряет выделение линий с нужными свойствами. По потомству можно отобрать гомозиготы по урожайности, устойчивости к болезням и другим ценным признакам.
</a:t>
            </a:r>
            <a:endParaRPr lang="en-US" sz="997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чистоты линий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показывает, насколько однородна исходная линия. Если потомство однотипно, линия считается более чистой; появление расщепления сигнализирует о скрытой гетерозиготности и требует повторной проверки.
</a:t>
            </a:r>
            <a:endParaRPr lang="en-US" sz="916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наследования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лабораториях метод используют для анализа сцепленных и полигенных признаков, а также для контроля новых мутаций. Он помогает связать наблюдаемый фенотип с конкретным генетическим вариантом.
</a:t>
            </a:r>
            <a:endParaRPr lang="en-US" sz="101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Анализирующее скрещивание всегда включает рецессивную гомозиготу и служит для установления неизвестного генотипа. Его результат читается по фенотипическому расщеплению потомства в одном поколении без дополнительных допущений.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Анализирующее скрещивание и другие типы генетических скрещиваний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Контрольное скрещивание чаще сравнивает проявление признака в заданных условиях и помогает понять, как он ведёт себя в эксперименте. Оно не обязательно решает задачу определения генотипа.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Пробное скрещивание применяют как быструю проверку предположения о доминантности на небольшой выборке. Оно удобно в учебных и селекционных задачах, но даёт менее строгий вывод.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825" y="866600"/>
            <a:ext cx="3827250" cy="408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155625" y="1104286"/>
            <a:ext cx="3363900" cy="15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у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гороха анализирующее скрещивание помогает различать растения с гладкими и морщинистыми семенами, а также проверять чистоту сортов. Это особенно полезно при отборе линий для создания новых хозяйственно ценных форм.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912250" y="179300"/>
            <a:ext cx="79017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в практике анализа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155625" y="3148886"/>
            <a:ext cx="3363900" cy="15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у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кур и мышей метод используют для выяснения наследования окраски оперения или шерсти. По потомству отбирают особей с нужным генотипом, чтобы закрепить желаемый признак в линии.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анализирующее скрещивание у человека не проводят: это невозможно и с этической, и с практической точки зрения. Поэтому наследование оценивают по родословным и результатам генетического скрининга.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Косвенное применение для человека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выявить носительство рецессивных аллелей, используют молекулярные тесты и биоинформатический анализ. Такой подход важен, например, при изучении муковисцидоза и фенилкетонурии, где скрытый носитель может быть внешне здоров.
</a:t>
            </a:r>
            <a:endParaRPr lang="en-US" sz="132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скрещивании AA × aa все потомки получают генотип Aa и проявляют доминантный фенотип. Это соответствует однородности первого поколения по наблюдаемому признаку.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9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Мендделевские соотношения в анализирующем скрещивании
</a:t>
            </a:r>
            <a:endParaRPr lang="en-US" sz="2229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исходная особь гетерозиготна, Aa × aa даёт два фенотипических класса. Обычно половина потомков имеет доминантный признак, а половина — рецессивный.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устойчивые менделевские соотношения позволяют связать фенотип потомства с генотипом родителя. На этом основано практическое применение метода в генетическом анализе.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 потомстве двух фенотипов указывает, что родитель с доминантным признаком был гетерозиготой. Один фенотип у потомков, напротив, говорит о гомозиготности.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Идентификация генотипа: ключевые выводы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полезен для выявления скрытых носителей рецессивных аллелей. Внешне такой организм может не отличаться от других, но передавать признак потомству.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селекции анализирующее скрещивание помогает проверять чистоту линий и уточнять наследование нужных признаков. Это снижает риск ошибок при отборе исходного материала.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схема работает только при полном доминировании. Если признак проявляется иначе, по потомству уже нельзя надёжно судить о генотипе по обычным правилам.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метода и интерпретация отклонений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Летальные мутации, эпистаз и другие взаимодействия генов могут изменять ожидаемое расщепление. В таких случаях результаты требуют отдельной генетической интерпретации.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Отклонения от менделевских соотношений не всегда означают ошибку. Иногда они отражают влияние среды, сложное наследование или особенность самого признака.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сделать неверный вывод, важно сопоставлять фенотипические данные с данными о скрещивании, числе потомков и условиях проведения опыта.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434" y="1791220"/>
            <a:ext cx="25020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2584" y="1791220"/>
            <a:ext cx="250200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0434" y="3449281"/>
            <a:ext cx="250200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28221" y="3449281"/>
            <a:ext cx="218925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Погрешности и экспериментальные ограничения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отклонения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малом числе потомков вероятны заметные статистические колебания. Из-за этого соотношение фенотипов может временно отличаться от теоретически ожидаемого.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распознавания признака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оценка фенотипа и смешение сходных вариантов окраски или формы способны исказить вывод. Особенно это важно при слабовыраженных признаках.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Нежелательное случайное опыление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контроль скрещивания недостаточен, в опыт могут попасть посторонние гаметы или особи. Это нарушает чистоту схемы и снижает достоверность результатов.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Мутагены и новые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Спонтанные мутации и внешние воздействия иногда меняют наследуемый признак уже в ходе эксперимента. Поэтому необходимы контрольные группы и аккуратная регистрация данных.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метода в селекции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нужных генотипов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Анализирующее скрещивание помогает отделить особей с нужным генотипом от внешне похожих носителей. Это особенно важно, когда хозяйственно ценный признак должен наследоваться предсказуемо.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создания линий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генотипов селекционер быстрее формирует чистые линии и закрепляет полезные свойства. В результате сокращается число лишних поколений и повышается эффективность отбора.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опытах по мутагенезу анализирующее скрещивание позволяет установить, появился ли новый аллель и как он передаётся потомству. Это помогает отличить наследуемое изменение от случайного фенотипического эффекта.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генетических экспериментах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используют при генетическом картировании, когда нужно связать признак с конкретным участком хромосомы. По характеру расщепления можно уточнить локализацию и наследование признака.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лабораторной практике анализирующее скрещивание удобно для проверки моделей наследования. Оно даёт наглядный материал для сравнения гипотез и воспроизводимых результатов.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анализа генотипа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ДНК-маркер как точный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ожидания фенотипического расщепления исследователь может проверить образец по ДНК-маркерам. Такой подход особенно удобен, когда признак проявляется поздно или слабо, а внешнего различия недостаточно для уверенного вывода.
</a:t>
            </a:r>
            <a:endParaRPr lang="en-US" sz="1132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 в небольшой пробирке
</a:t>
            </a:r>
            <a:pPr algn="l" indent="0" marL="0">
              <a:lnSpc>
                <a:spcPct val="100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Полимеразная цепная реакция позволяет многократно копировать нужный участок ДНК и выявлять его наличие даже в малом образце. В учебной и научной практике это помогает быстро подтвердить генетические варианты без длительного выращивания потомства.
</a:t>
            </a:r>
            <a:endParaRPr lang="en-US" sz="1138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и полная картина
</a:t>
            </a:r>
            <a:pPr algn="l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показывает последовательность нуклеотидов и даёт наиболее детальную информацию о геноме. В сочетании с классическим анализирующим скрещиванием оно помогает точнее объяснять наследование и проверять результаты традиционных опытов.
</a:t>
            </a:r>
            <a:endParaRPr lang="en-US" sz="104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602235"/>
            <a:ext cx="239400" cy="191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83986" y="1581445"/>
            <a:ext cx="203962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29017" y="3418395"/>
            <a:ext cx="174825" cy="233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Образовательное и научное значение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генетика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входит в курс биологии как понятный пример связи генотипа и фенотипа. Он помогает ученикам уверенно решать задачи и проверять теоретические выводы на конкретных схемах скрещивания.
</a:t>
            </a:r>
            <a:endParaRPr lang="en-US" sz="1017" dirty="0"/>
          </a:p>
        </p:txBody>
      </p:sp>
      <p:sp>
        <p:nvSpPr>
          <p:cNvPr id="16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навыки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выполнении практических работ учащиеся учатся строить схемы скрещивания, учитывать потомство и делать выводы по данным. Это развивает аккуратность, наблюдательность и культуру научного эксперимента.
</a:t>
            </a:r>
            <a:endParaRPr lang="en-US" sz="924" dirty="0"/>
          </a:p>
        </p:txBody>
      </p:sp>
      <p:sp>
        <p:nvSpPr>
          <p:cNvPr id="18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Анализирующее скрещивание показывает, что внешний признак не всегда раскрывает наследственную природу полностью. Такая задача учит сравнивать гипотезы и обосновывать выводы, а не полагаться на первое впечатление.
</a:t>
            </a:r>
            <a:endParaRPr lang="en-US" sz="91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метод остаётся важным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Анализирующее скрещивание по-прежнему помогает точно определять генотипы, поддерживает селекцию и служит наглядной основой для изучения наследственности. Его ценность усиливается в сочетании с современными молекулярными методами.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2026-05-10T02:48:14Z</dcterms:created>
  <dcterms:modified xsi:type="dcterms:W3CDTF">2026-05-10T02:48:14Z</dcterms:modified>
</cp:coreProperties>
</file>