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 Алиса в море побывала»: сказка о чуде, смелости и любопытстве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путешествие Алисы, полное чудес, смелости и доброго юмора.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история об Алисе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сказка о знакомой героине, но в необычном морском мире. Здесь шумят волны, блестит пена, мелькают рыбы и раковины. Перевод И. Константиновой сохраняет волшебство и делает чтение понятным второклассникам.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Алиса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замечает то, что другим кажется обычным. Её любопытство помогает ей увидеть в море не просто воду, а мир, полный загадок и открытий.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отступает перед неизвестным и задаёт вопросы, чтобы разобраться в происходящем. Такая смелость делает героиню близкой и понятной детям 8–10 лет.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Алису читатель учится смотреть внимательнее, не бояться удивляться и доверять своему интересу. В этом и есть её главное очарование.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море не просто пейзаж, а подвижный и шумный мир. Волны то набегают, то отступают, и кажется, что у них есть собственный характер. Такое море сразу превращает обычный берег в место приключения.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которые будто живут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можно заметить ракушки, пену, мокрый песок и следы воды. Эти детали делают картину яркой и узнаваемой. Всё вокруг выглядит немного волшебно, будто само море хочет заговорить с Алисой.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полный маленьких чудес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становится частью этой удивительной картины. Рядом с ней легко представить чаек, блестящую воду и светлое небо. Такой образ помогает читателю увидеть морскую сказку почти как живую иллюстрацию.
</a:t>
            </a:r>
            <a:endParaRPr lang="en-US" sz="95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среди морской красоты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сказочный мир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детали, которые создают картину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задают движение всей сцене и помогают почувствовать, что море никогда не стоит на месте.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пена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и белая пена делают морской пейзаж живым, свежим и немного озорным.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раковины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детали наполняют сказку точными образами, которые легко представить и запомнить.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соединяет реальный мир и сказку, поэтому именно здесь особенно заметны чудеса и перемены.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перевод И. Константиновой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выбирает простые и ясные слова, чтобы младшему школьнику было легко следить за сюжетом. Фразы звучат естественно и не перегружают текст.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сохраняются сказочный тон, мягкий юмор и ощущение чуда. Благодаря этому история читается легко и остаётся тёплой и живой.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перевода помогает читать вслух без спешки. Слова звучат плавно, как морские волны, и это особенно приятно на уроке или дома.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приключение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оказывается у моря и сразу попадает в мир, где всё кажется чуть необычным и готовым к чуду.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встречает неожиданное и не отступает. Её смелость помогает двигаться дальше, даже когда всё кажется загадочным.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замечает странные детали и начинает задавать вопросы. Именно с этого момента обычный день превращается в приключение.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Алиса получает ответ или подсказку и уносит с собой яркое впечатление от морской истории.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Алисы в морском приключении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прогулка у моря превращается в сказочное путешествие.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море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«шумный» и «быстрый» помогают почувствовать движение воды. Благодаря им море в сказке кажется живым, а не просто нарисованным фоном.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«Блестящий», «солёный» и «мокрый» добавляют точность. Ребёнок легко представляет капли, солнце на волнах и свежий морской воздух.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«Глубокий» создаёт ощущение тайны. Сразу хочется заглянуть дальше, туда, где море скрывает свои секреты и удивительные встречи.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плавный ритм делают текст похожим на волны. От этого чтение звучит мягко, легко и немного убаюкивающе.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050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825" y="1844204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сказке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становится, когда герои отвечают не так, как ожидает читатель. Это удивляет, но не обижает и делает сцену живой.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происходят вещи, которые выглядят немного нелепо. Именно из-за этого хочется читать дальше и узнавать, что будет потом.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здесь добрый и спокойный. Он помогает не бояться чудес и делает морское приключение весёлым и уютным.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любопытство помогает не проходить мимо загадок, а внимательно рассматривать их и задавать вопросы. Так новый мир становится понятнее и интереснее.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не теряется перед необычным, потому что умеет сохранять спокойствие и терпение. Именно эти качества помогают ей идти дальше и не бояться неизвестного.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 школьникам: смелость нужна не только для подвигов, но и для обычного разговора с непонятным. Добрый настрой делает даже странное менее страшным.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и морские жители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персонажи в сказке делают путешествие похожим на знакомство с живым подводным миром. Рыбы, крабы и медузы выглядят необычно, но не пугают, а вызывают улыбку и интерес.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Алисой они помогают увидеть море как большое, дружелюбное пространство, полное движения и открытий. Для младших школьников такой образ делает сказку яркой и понятной.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541550" y="1012800"/>
            <a:ext cx="1876200" cy="14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тихий интерес: Алиса замечает море и присматривается к нему. Читатель вместе с ней ждёт, что сейчас появится что-то необычное.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1541550" y="3811575"/>
            <a:ext cx="18762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происходят странные и смешные встречи. Обычная картина моря начинает меняться, и знакомый пейзаж превращается в место маленьких чудес.
</a:t>
            </a:r>
            <a:endParaRPr lang="en-US" sz="1221" dirty="0"/>
          </a:p>
        </p:txBody>
      </p:sp>
      <p:sp>
        <p:nvSpPr>
          <p:cNvPr id="11" name="Text 3"/>
          <p:cNvSpPr txBox="1"/>
          <p:nvPr/>
        </p:nvSpPr>
        <p:spPr>
          <a:xfrm>
            <a:off x="4366463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короткое время появляется ощущение неизвестности. Но страх не задерживается: Алиса остаётся внимательной и идёт дальше, не теряя спокойствия.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7023675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приходит чувство безопасности и радости. История оставляет светлое впечатление, потому что море оказывается не страшным, а удивительным.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перевод важно читать внимательно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помогает сохранить характер Алисы и её живой, доверчивый взгляд на мир. Если внимательно читать имена и реплики, легче почувствовать, как героиня думает и отвечает.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в таком тексте особенно важны: они работают не отдельно, а вместе с сюжетом. Поэтому даже короткая фраза может передать мягкий юмор и сделать сцену запоминающейся.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моря и его обитателей должны звучать ясно и образно. Когда слова точные, ребёнок легко представляет волну, пену, берег и движение в глубине.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речи тоже имеет значение: быстрые места создают ощущение движения, а паузы подчёркивают удивление. Так русский текст сохраняет сказочность и читается естественно.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морских образа помогают превратить знакомый пейзаж в сказку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презентации: выделенные в тексте морские образы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особенно важны волны, берег, ветер и пена: именно эти детали меняют привычное море и делают его местом чудес.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запоминаются лучше всего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памяти остаются всплеск воды, блеск волн и движение в глубине. Эти маленькие штрихи создают ощущение, будто море действительно живёт и отвечает на взгляд Алисы.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выразителен сам взгляд героини: он показывает удивление, внимание и готовность понять новое. Благодаря этому читатель видит не только море, но и реакцию на чудо.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 делает сказку похожей на яркую картинку. Когда в тексте есть конкретные звуки и движения, ребёнку легче представить сцену и не потерять интерес.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56" y="1387800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737" y="1387800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подходит второклассникам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Близкая героиня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по возрасту и интересам близка младшим школьникам, поэтому её мысли и реакции легко понять. Она учится через наблюдение, вопрос и удивление.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последовательно и не перегружены сложными объяснениями. Ребёнку легко следить за тем, что происходит, и не терять нить приключения.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не обижают и не пугают. Они делают чтение лёгким и помогают воспринимать необычное море как интересную игру воображения.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понятный вывод: любопытство, спокойствие и смелость помогают справляться с новым. Такой итог хорошо запоминается детям 8–10 лет.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заметно при чтении вслух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хорошо слышно покачивание волн: короткие фразы и повторы создают мягкий ритм, похожий на движение воды. Текст звучит плавно и спокойно.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на словах удивления помогают передать момент, когда появляется чудо. В эти секунды слушатель будто сам смотрит на море вместе с Алисой.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звучат реплики героев и образные слова. Они делают сказку живой, а интонация помогает почувствовать добрый юмор и лёгкое напряжение.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— центральный образ истории: именно через её взгляд читатель замечает странности, задаёт вопросы и постепенно принимает морское чудо без страха.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волны, берег и пена создают место действия. Эти слова помогают представить движение, блеск и живое дыхание сказочного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И. Константиновой важен для того, чтобы текст звучал ясно и естественно по-русски. Благодаря ему история остаётся понятной и волшебной одновременно.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Любопытство, смелость, юмор и приключение связывают всё вместе. Эти слова передают не только сюжет, но и настроение, с которым хочется читать дальше.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морское путешествие как урок любознательности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морском путешествии Алисы показывает, как перевод делает чудо понятным и живым. Любопытство, смелость и добрый юмор превращают обычное море в мир открытий.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2026-05-24T08:47:27Z</dcterms:created>
  <dcterms:modified xsi:type="dcterms:W3CDTF">2026-05-24T08:47:27Z</dcterms:modified>
</cp:coreProperties>
</file>