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вокруг нас: числа, действия и задачи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рядом каждый день: считать, измерять и проверять ответы.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математика в 4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математика в 4 классе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четвёртом классе математика уже не только считает, но и учит думать точно: работать с многозначными числами, решать задачи, измерять величины и замечать, где спряталась ошибка.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и разряды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и разряды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записываются цифрами от 0 до 9, а их значение зависит от места каждой цифры. В 4 классе особенно важно уверенно читать разряды: единицы, десятки, сотни и тысячи.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число 3 508 легко разложить по разрядам: 3 тысячи, 5 сотен, 0 десятков и 8 единиц. Такой разбор помогает сравнивать числа и не путаться при вычислениях.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многозначных чисел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многозначных чисел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 сложении числа записывают друг под другом по разрядам, чтобы не перепутать единицы, десятки и сотни. Если нужно, переходят через разряд и аккуратно считают дальше.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 вычитании иногда приходится занимать из соседнего разряда. Ответ удобно проверять обратным действием: если 468 + 257 = 725, то 725 - 257 = 468.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как быстрое сложение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показывает, сколько получится, если взять одинаковые группы предметов несколько раз. Запись 6 × 4 означает, что число 6 взяли 4 раза или наоборот — 4 взяли 6 раз.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помогает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до 10 остаётся надёжной опорой в 4 классе. Она помогает быстро считать игрушки, книги, ряды парт, упаковки и яблоки в корзинах — без лишней возни.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 связь с умножением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 каждой 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помогает узнать, сколько предметов будет в каждой группе или сколько групп получится. Если 24 : 6 = 4, значит 24 можно разделить на 6 равных частей по 4.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обратное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тесно связано с умножением: 4 × 6 = 24, значит 24 : 6 = 4 и 24 : 4 = 6. Это очень удобно, когда нужно быстро проверить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 выражениях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выражении есть скобки, первым делом выполняют действия внутри них. Так выражение становится понятнее и не сбивает с толку.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умножение и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скобок считают умножение и деление. Например, в 8 + 3 × 4 сначала находят 3 × 4, а уже потом прибавляют 8.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сложение и 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более сильные действия уже выполнены, переходят к сложению и вычитанию. Это помогает получить один правильный ответ, а не устроить числам маленький спор.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без 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 классе такой порядок действий тренирует аккуратность. Он помогает не торопиться и не терять важные шаги в длинных примерах.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текстовые задачи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текстовые задачи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задача решается не одним действием, а несколькими. Сначала нужно понять, какие данные уже известны, а потом определить, что требуется найти в самом конце.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часто встречаются про покупки, экскурсии, книги, поездки и школьные соревнования. Иногда в условии есть лишние слова, поэтому читать его нужно внимательно — как настоящий математический детектив.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математическая задача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пропустить важную деталь и проверить ответ.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вокруг нас: что и чем измеряют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Линейка, которая всё знает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линейка спокойно измеряет длину тетради, карандаша или закладки. Иногда приходится переводить сантиметры в метры или обратно, чтобы ответ стал понятнее. Для ребёнка это почти как маленькая суперсила — только без плаща и с аккуратными делениями.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в школьном дне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помогают не опоздать на урок, а ещё понять, сколько длится перемена или прогулка. В 4 классе школьники учатся связывать часы и минуты, ведь 1 час равен 60 минутам. Так время становится не загадкой, а удобным помощником.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на клеточках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лежит на клетчатой бумаге, можно узнать, сколько клеток она занимает. Так появляется понятие площади и знакомство с квадратным сантиметром. Это полезно, когда нужно сравнить, какая фигурка больше, а какая поместится в рамку.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в жизни младшего школьника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узнать длину тетради, карандаша или ленты. Точный результат нужен, чтобы чертить аккуратно и не гадать на глаз, какой предмет длиннее или короче.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показывают массу яблок, муки или рюкзака. Когда измерение выполнено правильно, легче сравнить предметы и понять, какой из них тяжелее, легче или одинаковый по массе.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подсказывают, когда начинается урок, прогулка или кружок. Если следить за временем внимательно, проще не опоздать и успеть выполнить дело вовремя, без лишней спешки.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величин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длину, массу и время, школьник учится замечать большее, меньшее и одинаковое. Это полезно в задачах и в обычной жизни, где важна точность измерения.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и их признаки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фигуры изучают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 классе дети знакомятся с точками, отрезками, прямыми, лучами, углами, треугольниками и четырёхугольниками. Эти фигуры встречаются на чертежах и в окружающих предметах.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 фигуры можно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фигуры можно определить стороны, вершины и углы. Прямоугольник имеет четыре прямых угла, а квадрат — это особый прямоугольник, у которого все стороны равны.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показывает, сколько сантиметров нужно пройти вдоль границы фигуры. У прямоугольника он находится сложением всех сторон, поэтому в задаче важно не пропустить ни одну из них.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отвечает на вопрос, сколько места занимает фигура на плоскости. Для маленьких фигур её удобно считать по клеткам, а для прямоугольника — по длине и ширине.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часто встречаются в практических задачах. Нужно посчитать рамку для рисунка, участок для клумбы или площадь тетрадной обложки, и тогда геометрия становится очень полезной.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 площадь простых фигур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1500" y="450000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 неизвестным числом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56450" y="2383725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уравнении есть знак равенства и число, которое нужно найти. Неизвестное обозначают буквой или окошком, а для решения подбирают такое действие, чтобы равенство стало верным.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6450" y="3566650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примере x + 24 = 60, неизвестное находят вычитанием. А в записи 45 : x = 9 помогает деление или проверка обратным действием, как у маленького математического сыщика.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501500" y="448775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 неизвестным числом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помогает менять числа местами без изменения ответа: 7 + 5 = 5 + 7 и 4 × 6 = 6 × 4. Это удобно, когда хочется считать быстрее.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числа на части помогает не запутаться в вычислениях. Например, 29 + 6 можно посчитать как 29 + 1 + 5, а потом легко получить ответ.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 позволяет группировать числа по-новому. Так устный счёт становится проще, особенно если одни числа удобно сложить или умножить в первую очередь.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действий и удобные приёмы счёта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приёмы делают решение короче и понятнее. Они полезны не только на уроке, но и в повседневных подсчётах, когда нужно быстро найти результат без лишних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 и поиск ошибок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 и поиск ошибок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ответ найден верно. Сложение можно проверить вычитанием, вычитание — сложением, умножение — делением, а деление — умножением. Так ошибка сразу становится заметной.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 и смысл ответа. Если в задаче сказано про 30 карандашей, а получилось 300, значит, где-то закралась неточность. Проверка учит не торопиться и думать аккуратно.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02541"/>
            <a:ext cx="263100" cy="233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65355"/>
            <a:ext cx="263100" cy="2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77176" y="3013851"/>
            <a:ext cx="213281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677" y="3976665"/>
            <a:ext cx="229688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задания в жизни и в школе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 мастерской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технологии нужно измерять детали, считать материалы и следить за размером. Здесь математика помогает не перепутать длину, количество и порядок работы, чтобы поделка получилась аккуратной.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магазине считают страницы, конфеты, фрукты и цену покупок. Математика подсказывает, как разделить поровну, сравнить количество и понять, хватает ли нужных предметов.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играх и соревнованиях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 и школьных стартов приходится считать очки, время и шаги. Это делает соревнование честным и помогает быстро понять, кто впереди, а кто догоняет.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расписании и делах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расписание уроков и план подготовки к празднику состоит из чисел и времени. Математика помогает не забыть, что и когда делать, чтобы всё успеть спокойно.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развивать математическую ловкость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развивать математическую ловкость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ловкость растёт, когда ребёнок регулярно считает устно, повторяет таблицу умножения и решает короткие задачи. Чем чаще встречаются такие упражнения, тем увереннее становится счёт.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игры с числами, цепочки примеров, сравнение величин и поиск лишнего числа. Ошибки не страшны: они показывают, где нужно ещё раз подумать и попробовать другой способ.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 в 4 классе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3667027" y="1117025"/>
            <a:ext cx="31299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Таблица умножения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быстро считать и в примерах, и в задачах. Без неё многие вычисления становятся слишком долгими.
</a:t>
            </a:r>
            <a:endParaRPr lang="en-US" sz="951" dirty="0"/>
          </a:p>
        </p:txBody>
      </p:sp>
      <p:sp>
        <p:nvSpPr>
          <p:cNvPr id="13" name="Text 3"/>
          <p:cNvSpPr txBox="1"/>
          <p:nvPr/>
        </p:nvSpPr>
        <p:spPr>
          <a:xfrm>
            <a:off x="3055577" y="1896780"/>
            <a:ext cx="31299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Письменные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Сложение, вычитание, умножение и деление многозначных чисел требуют аккуратной записи по разрядам и внимательной проверки.
</a:t>
            </a:r>
            <a:endParaRPr lang="en-US" sz="951" dirty="0"/>
          </a:p>
        </p:txBody>
      </p:sp>
      <p:sp>
        <p:nvSpPr>
          <p:cNvPr id="14" name="Text 4"/>
          <p:cNvSpPr txBox="1"/>
          <p:nvPr/>
        </p:nvSpPr>
        <p:spPr>
          <a:xfrm>
            <a:off x="2411901" y="2676535"/>
            <a:ext cx="31299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Порядок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 действия в скобках, затем умножение и деление, а потом сложение и вычитание. Это правило спасает от путаницы.
</a:t>
            </a:r>
            <a:endParaRPr lang="en-US" sz="951" dirty="0"/>
          </a:p>
        </p:txBody>
      </p:sp>
      <p:sp>
        <p:nvSpPr>
          <p:cNvPr id="15" name="Text 5"/>
          <p:cNvSpPr txBox="1"/>
          <p:nvPr/>
        </p:nvSpPr>
        <p:spPr>
          <a:xfrm>
            <a:off x="1767650" y="3456290"/>
            <a:ext cx="31299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Задачи и величины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задачи, длина, масса, время и площадь учат думать по шагам и переводить знания в реальные дела.
</a:t>
            </a:r>
            <a:endParaRPr lang="en-US" sz="951" dirty="0"/>
          </a:p>
        </p:txBody>
      </p:sp>
      <p:sp>
        <p:nvSpPr>
          <p:cNvPr id="16" name="Text 6"/>
          <p:cNvSpPr txBox="1"/>
          <p:nvPr/>
        </p:nvSpPr>
        <p:spPr>
          <a:xfrm>
            <a:off x="1144683" y="4236042"/>
            <a:ext cx="31299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Геометрия и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Фигуры, их признаки и способы проверки ответов показывают, как математика помогает замечать форму, точность и ошибки.
</a:t>
            </a:r>
            <a:endParaRPr lang="en-US" sz="9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— помощник на каждый день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 классе математика учит считать, измерять, рассуждать и проверять себя. Эти умения нужны не только на уроках, но и в обычной жизни, где без них не обойтись.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2026-05-24T10:21:22Z</dcterms:created>
  <dcterms:modified xsi:type="dcterms:W3CDTF">2026-05-24T10:21:22Z</dcterms:modified>
</cp:coreProperties>
</file>