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развития стран Азии, Африки и Латинской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регионы искали свои модели модернизации: от индустриализации до включения в мировую экономику.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1945–1970-е годы распад колониальных империй радикально менял политическую карту. В Азии и Африке появлялись новые государства, а Латинская Америка сохраняла независимость, но ощущала давление США и логику холодной войны.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1945 года: деколонизация и новый международный порядок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страны входили в послевоенный период с низкой индустриализацией и слабой транспортной инфраструктурой, что затрудняло производство, перевозки и доставку товаров к рынкам.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держалась на экспорте сырья и сельскохозяйственной продукции — нефти, меди, какао, кофе, хлопка, чая и сахара, поэтому доходы зависели от внешних цен.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границы часто расходились с этническим и языковым составом, усиливая напряженность, а иногда и вооружённые конфликты, подрывавшие государственное строительство.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Сказывались дефицит кадров и капитала, быстрый демографический рост и разная скорость урбанизации, что усложняло создание устойчивых институтов и социальных систем.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стартовые условия развития стран Третьего мира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" y="1497250"/>
            <a:ext cx="3624190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историческое наследие и хозяйственная структура влияли на трудности модернизации и возможность перейти к диверсифицированной экономике.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модель и слабые управленческие институты повышают уязвимость к внешним шокам и замедляют переход к устойчивому промышленному росту.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Обобщения по истории XX века и школьному курсу всеобщей истории.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исходных условий в Азии, Африке и Латинской Америке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5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 и массовое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6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Восточной и Юго-Восточной Азии государство активнее участвовало в экономике: поддерживало промышленность и опиралось на развитие массового образования. Это помогало готовить кадры и повышать управляемость роста.
</a:t>
            </a:r>
            <a:endParaRPr lang="en-US" sz="1756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«Азиатские тигры» как модель ускоренной модернизации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послевоенных реформ Японии с 1960-х годов Южная Корея, Тайвань, Сингапур и Гонконг стали заметными примерами «азиатских тигров». Их объединяли ориентация на внешний рынок, импорт технологий и последовательная промышленная политика.
</a:t>
            </a:r>
            <a:endParaRPr lang="en-US" sz="1703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государство, образование и экспортная индустриализация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сопоставление динамики развития стран Азии за 1960–2000-е годы (данные в презентации представлены в схематичном виде).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экономического роста в ведущих странах Азии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в целом отражает, что модели различались: у одних рост усиливался экспортной индустриализацией, у других — реформами и смешанной экономикой.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быстрые «скачки» чаще совпадали с чёткой промышленной стратегией и механизмами подключения к мировым рынкам.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независимости в 1947 году Индия выбрала парламентскую демократию и смешанную экономику. В 1950–1980-е годы работали пятилетние планы, поддерживались тяжёлая промышленность и ключевые инфраструктурные отрасли.
</a:t>
            </a:r>
            <a:endParaRPr lang="en-US" sz="1386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Либерализация началась в 1991 году: разворачивались приватизация, отмена части ограничений и более активное привлечение внешнего капитала. Это усилило связь экономики с мировыми рынками.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достижениях в ИТ и росте научно-технического потенциала сохранялись системные проблемы: массовая бедность, социальное неравенство, региональные различия и давление демографического роста.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демократическое государство и смешанная экономика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1970-х годов Китай сочетал партийно-государственный контроль с внедрением рыночных стимулов. Реформы настраивали экономику так, чтобы она могла быстрее реагировать на спрос.
</a:t>
            </a:r>
            <a:endParaRPr lang="en-US" sz="1183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инструментами стали специальные экономические зоны и привлечение прямых иностранных инвестиций. Параллельно расширялось предпринимательство и росло экспортное производство.
</a:t>
            </a:r>
            <a:endParaRPr lang="en-US" sz="1144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несколько десятилетий страна перешла к роли одного из главных мировых промышленных центров, часто описываемой как «мировая фабрика». Рост опирался на выпуск товаров для внешнего рынка и импорт технологий.
</a:t>
            </a:r>
            <a:endParaRPr lang="en-US" sz="1116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обострились последствия быстрой индустриализации: усилились разрывы между побережьем и внутренними районами, выросла экологическая нагрузка, а социальные диспропорции стали заметнее.
</a:t>
            </a:r>
            <a:endParaRPr lang="en-US" sz="1097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реформы Дэн Сяопина и переход к рыночным механизмам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путь модернизации в странах Азии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преобразований: от снижения внешней зависимости к росту и новым социально-экологическим вызовам
</a:t>
            </a:r>
            <a:endParaRPr lang="en-US" sz="120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375" y="435400"/>
            <a:ext cx="4062651" cy="423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50" y="1392925"/>
            <a:ext cx="4132200" cy="327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независимость и экономические трудности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Африки независимость пришлась на 1950–1960-е годы, но суверенитет сам по себе не гарантировал экономическую устойчивость. Часто сохранялись слабые административные механизмы и зависимость от внешних рынков.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колониализма и нестабильность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границы нередко проводились без учёта местных реалий, а экономика могла опираться на один-два экспортных товара. Отсюда — частые военные перевороты, этнополитические конфликты и зависимость от внешней помощи.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после независимости: государственное строительство с нуля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африканские экономики держались на экспорте нефти, меди, какао, кофе, хлопка, алмазов. Любое изменение мировых цен мгновенно била по бюджету, занятости и импорту продовольствия и техники.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бюджета часто приходилось закрывать заимствованиями, а платежеспособность зависела от доходов от сырья. Когда цены падали, расходы росли быстрее поступлений, и государствам сложнее было удерживать базовые услуги.
</a:t>
            </a:r>
            <a:endParaRPr lang="en-US" sz="1217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1980–1990-е годы долговая проблема обострилась: страны обращались к МВФ и Всемирному банку. Программы структурной перестройки требовали сокращать расходы, приватизировать и ограничивать социальные выплаты.
</a:t>
            </a:r>
            <a:endParaRPr lang="en-US" sz="1159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Усилившиеся сокращения и рост стоимости жизни повышали бедность и безработицу, особенно среди молодежи в городах. Социальное напряжение становилось устойчивым фоном для политической нестабильности и новых кризисов.
</a:t>
            </a:r>
            <a:endParaRPr lang="en-US" sz="1244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зависимость и долговой кризис в Африке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выводы по структуре внешней торговли стран Африки (учебные материалы по истории XX века и общие обзоры).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экспорта африканских стран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большинства стран региона решающую роль в экспортной выручке играют сырьё и первичная продукция, поэтому экспортная корзина получается узкой.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Узкая структура делает экономики уязвимыми: ценовой шок на мировых рынках превращается в бюджетный удар, а затем отражается на занятости и импорте.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286" y="1497250"/>
            <a:ext cx="2888577" cy="263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комбинация экономической опоры и качества институтов влияет на устойчивость роста, уровень управления ресурсами и социальные последствия.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объясняются не только ресурсами: институты, управляемость и способность снижать уязвимость к внешним шокам заметно меняют итог.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Обобщения по истории и социально-экономическому развитию Африки (школьные и учебные курсы).
</a:t>
            </a:r>
            <a:endParaRPr lang="en-US" sz="1061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траектории развития африканских государств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XX века многие страны Латинской Америки выбрали импортозамещающую индустриализацию: защищали внутренний рынок пошлинами и создавали условия для роста национальных производств.
</a:t>
            </a:r>
            <a:endParaRPr lang="en-US" sz="1333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активно участвовали в экономике: учреждали предприятия, стимулировали промышленность и ограничивали ввоз готовых товаров, рассчитывая сформировать собственную базу развития и занятость.
</a:t>
            </a:r>
            <a:endParaRPr lang="en-US" sz="1333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курс нередко сочетался с популистскими режимами: обещались социальные реформы для городских низов при сохранении сильного неравенства в собственности на землю и капитал, особенно в Аргентине, Бразилии и Мексике.
</a:t>
            </a:r>
            <a:endParaRPr lang="en-US" sz="1333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импортозамещение и государственный экономический курс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данные о кризисах долгового типа в Аргентине, Бразилии и Мексике (без указания точных рядов).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кризисы Латинской Америки в 1970–1990-е годы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1980-е долговой кризис усилился на фоне высоких мировых процентных ставок и накопленных заимствований в 1970-е, что ухудшало бюджет и реальные доходы.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рост долгов ускоряется, а цены финансового рынка растут, инфляция и снижение производства становятся взаимосвязанными; реформы меняют структуру затрат и стимулов.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стала ответом на зависимость от внешних центров силы: совместные рынки и правила давали шанс снизить торговые барьеры и лучше планировать развитие промышленности и транспорта.
</a:t>
            </a:r>
            <a:endParaRPr lang="en-US" sz="160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действует АСЕАН (1967), в Латинской Америке — МЕРКОСУР (1991), в Африке — Африканский союз (2002). Эти объединения расширяли торговлю и поддерживали инфраструктурные проекты.
</a:t>
            </a:r>
            <a:endParaRPr lang="en-US" sz="1605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интеграция как способ усилить самостоятельность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Модернизация: институты и стратегия против коррупции и сырьевой ловушки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факторов успеха и неудач в развитии (обобщённая по учебным материалам).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661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661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6274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8569" y="3137000"/>
            <a:ext cx="14137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Ускоренная урбанизация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регионах росли города: увеличивались услуги, образование и рабочие места в новых секторах. Одновременно сохранялись трущобы и разрыв по условиям жизни между районами.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доступа к образованию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повышалась, росли возможности получить высшее образование. Особенно заметны результаты там, где развитие сопровождалось инвестициями в школы, подготовку кадров и обучение женщин.
</a:t>
            </a:r>
            <a:endParaRPr lang="en-US" sz="1431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среднего класса и неравенство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наиболее успешных экономиках Азии и в отдельных странах Латинской Америки укреплялся средний класс. Но везде сохранялся разрыв между богатыми и бедными, влияющий на социальную мобильность.
</a:t>
            </a:r>
            <a:endParaRPr lang="en-US" sz="1279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Молодёжная безработица и миграция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росла безработица среди молодежи и трудовая миграция. Это сопровождалось социальным напряжением и потребностью в новых рабочих местах, не всегда создаваемых темпами роста экономики.
</a:t>
            </a:r>
            <a:endParaRPr lang="en-US" sz="1431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модернизации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3894" y="1497250"/>
            <a:ext cx="3209362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подводит итоги: в каждом регионе были достижения и проблемы, а устойчивость зависела от сочетания институтов, образования и способности менять структуру экономики.
</a:t>
            </a:r>
            <a:pPr algn="l" indent="0" marL="0">
              <a:lnSpc>
                <a:spcPct val="150000"/>
              </a:lnSpc>
              <a:buNone/>
            </a:pPr>
            <a:r>
              <a:rPr lang="en-US" sz="13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устойчивость демонстрировали страны, где институты поддерживали инвестиции, а экономика развивалась с опорой на диверсификацию и долгосрочную стратегию.
</a:t>
            </a:r>
            <a:endParaRPr lang="en-US" sz="136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выводы по истории и социально-экономическому развитию регионов во второй половине XX века (учебные материалы).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итогов развития регионов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во второй половине XX века не имела единого сценария. Наиболее результативными оказывались модели с образованием, индустриализацией, управляемой политикой и адаптацией к мировому рынку. Тяжелее всего вредили колониальное наследие, сырьевые зависимости, внешние долги, неравенство и нестабильность.
</a:t>
            </a:r>
            <a:endParaRPr lang="en-US" sz="1489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— общие исторические вызовы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2026-05-11T14:46:55Z</dcterms:created>
  <dcterms:modified xsi:type="dcterms:W3CDTF">2026-05-11T14:46:55Z</dcterms:modified>
</cp:coreProperties>
</file>