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небесных тел и гравитация: ключевые темы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гравитации и её роль в космических процессах.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античности до Ньютона: развитие представлений о движении планет и силе гравитации, охватившее наблюдения и математическое описание.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движения небесных тел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Всеобщий характер гравитации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– сила притяжения между всеми массами во Вселенной. Её непрерывное действие формирует структуру космических объектов и взаимодействия между ними.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и планетарные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обеспечивает удержание звезд в галактиках и планет на орбитах, контролируя динамику и эволюцию систем на разных масштабах.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проявления гравитации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Земли удерживает атмосферу, вызывает падение предметов и влияет на движение Луны вокруг нашей планеты.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Гравитация: фундаментальная сила природы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между двумя телами пропорциональна произведению их масс и обратно пропорциональна квадрату расстояния между ними.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постоянная G фиксирует величину этой силы, что позволяет точно рассчитывать взаимодействия космических объектов.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объясняет орбитальное движение планет, спутников и естественных тел в Солнечной системе на классическом уровне.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движения Кеплера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описывает орбиты планет как эллипсы с Солнцем в одном из фокусов, отвергая идею круглых маршрутов.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показывает, что планета движется быстрее, когда ближе к Солнцу, благодаря равенству площадей, описываемых радиус-вектором.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связывает орбитальный период с расстоянием до Солнца, позволяя предсказывать времена оборота планет и спутников.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28656"/>
            <a:ext cx="4514400" cy="18190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 и гравитации планет Солнечной системы
</a:t>
            </a:r>
            <a:endParaRPr lang="en-US" sz="2549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характеристики планет: массу, силу притяжения на поверхности и расстояние до Солнца.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планеты напрямую влияет на притяжение, что определяет атмосферные и спутниковые условия.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 в орбитальном движении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энергия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энергия планеты остаётся неизменной при отсутствии посторонних сил, переходя между потенциальной и кинетической формами.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орбитальных расстояний на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Солнцу планеты движутся быстрее, что отражает закон сохранения энергии и влияет на изменение скоростей по орбите.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орбитальной скорости планет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заметно уменьшается с увеличением расстояния от Солнца, демонстрируя закон Кеплера и закон тяготения.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обратную зависимость орбитальной скорости от радиуса орбиты планет.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и закон всемирного тяготения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удерживаются на орбитах гравитационным притяжением Земли, точно рассчитываемым с помощью закона Ньютона.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скорости от оптимальной ведёт к падению спутника на Землю или уходу на большую орбиту.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движется на высоте около 400 км со скоростью почти 7,7 км/с, совершая полный оборот за полтора часа.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 астероиды: гравитационные движения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орбит комет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движутся по сильно вытянутым орбитам с высокой эксцентриситетностью. Приближаясь к Солнцу, их скорость и активность существенно изменяются, пример — комета Галлея, возвращающаяся раз в 76 лет.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гравитации на астероиды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подчиняются тем же законам движения, их траектории могут пересекать орбиты планет, вызывая гравитационные возмущения и потенциальные столкновения.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гравитационного ускорения с высотой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уменьшением гравитационного ускорения снижается вес объектов, что влияет на поведение жидкостей и движение тел в космосе.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свободного падения падает с ростом высоты, что отражает обратную квадратичную зависимость гравитационной силы и влияет на орбитальные характеристики.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тяготения в масштабах Галактики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регулирует движение звёзд и газовых облаков внутри галактик, обеспечивая устойчивость их структур и обладая ключевой ролью в удержании спиральных рукавов.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Млечного Пути масса сосредоточена в плотных скоплениях и сверхмассивной чёрной дыре, что образует гравитационное поле, формирующее динамическое равновесие галактики.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взаимодействие инициирует сжатие облаков и процессы звёздообразования, поддерживая циклы рождения и эволюции звёзд на протяжении миллионов лет.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взаимодействие и приливные эффекты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гравитация вызывает регулярные колебания уровня воды в океанах Земли с периодичностью около 12 часов 25 минут, формируя приливы и отливы, важные для экосистем и климата.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силы Земли замедляют вращение Луны и способствуют её медленному удалению, что оказывает влияние на длительность дня и динамику орбит в двойных звёздных системах.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в астрономии тяготения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астрономии, 2022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открытий, включающая основные этапы развития теорий и практических подтверждений гравитационных законов.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понимания гравитации сопровождалась расширением точности и масштабов теорий, от классической механики к современной космологии.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вычисления орбиты небесного тела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анализа и расчёта орбитальных параметров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гравитации в образовании планет и звезд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вызывает коллапс межзвёздных газо-пылевых облаков, инициируя формирование протозвёзд и создание условий для запуска термоядерных процессов.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массы ядра повышается температура, запуская устойчивое горение водорода и переход к стадии полноценной звезды с выделением энергии.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материя образует протопланетный диск, из которого под силой гравитации формируются зародыши планет, способные объединяться и расти.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конечном итоге формируются планеты и спутники, взаимодействующие с центральной звездой, что закладывает основу систем, подобных Солнечной.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притяжения Земли и Луны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гравитации влияют на способ передвижения и необходимые технологии для космических экспедиций и обустройства баз на Луне.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снижение гравитации Луны объясняет уменьшение веса и особенности физической активности на её поверхности.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и расчёт траекторий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аппараты используют гравитационные манёвры для экономии топлива и изменения пути, что позволяет выполнять сложные межпланетные перелёты.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учитывают гравитационное влияние всех крупных тел Солнечной системы, что повышает точность траекторий и обеспечивает успешное достижение целей миссий.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современной астрономии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необходима для объяснения наблюдаемой скорости вращения галактик, которая не соответствует массе видимой материи.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ускоряет расширение Вселенной, изменяя представления о её будущем и влияя на структуру космических скоплений.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гравитационных волн подтвердило общую теорию относительности, открыв новые возможности изучения космоса и слияния массивных объектов.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природа гравитации на сверхбольших масштабах ещё мало изучена, вызывая вопросы о потенциале новых физических законов.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остаётся ключевым фактором в понимании Вселенной, открывая пути для новых исследований тёмной материи, гравитационных волн и освоения космоса современными технологиями.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как основа будущих космических открытий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2026-05-08T06:34:19Z</dcterms:created>
  <dcterms:modified xsi:type="dcterms:W3CDTF">2026-05-08T06:34:19Z</dcterms:modified>
</cp:coreProperties>
</file>