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Speech: пересказ чужой речи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Передаем чужие слова точно и грамотно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пересказывать разговоры, новости и сообщения без кавычек. Важно уметь менять времена, местоимения и слова времени, чтобы смысл звучал естественно и точно.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Reported Speech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9138" y="1523052"/>
            <a:ext cx="3972133" cy="30970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косвенная речь: основные различия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630238" y="154543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 Speech передает слова так, как они были сказаны, поэтому обычно оформляется кавычками и сохраняет исходную грамматику, интонацию и слова говорящего.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630238" y="2171119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не цитирует дословно, а пересказывает содержание. Главное здесь — сохранить смысл высказывания, даже если форма предложения заметно меняется.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30238" y="2796801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грамматики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косвенной речи часто сдвигаются времена глаголов, меняются местоимения и слова времени. Это нужно, чтобы сообщение соответствовало новой ситуации общения.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630238" y="3422484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часто появляется reporting verb, например said или told, а в утвердительных предложениях нередко используется союз that, который в разговорной речи может опускаться.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630238" y="4048166"/>
            <a:ext cx="3758882" cy="569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am tired,» she said превращается в She said that she was tired. Смысл сохраняется, но грамматическая форма становится другой.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предложений в Reported Speech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ставят reporting verb, чаще всего said или told. Он показывает сам факт сообщения и связывает прямую речь с ее пересказом без дословной цитаты.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сообщает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указывают, кто передает информацию: he, she, they или другое лицо. Именно этот элемент задает основу всей конструкции и помогает понять, от чьего имени идет пересказ.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содержания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связки идет новая часть предложения, где обычно меняются времена, местоимения и указатели времени. Именно здесь прямое высказывание превращается в косвенное.
</a:t>
            </a:r>
            <a:endParaRPr lang="en-US" sz="963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that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утверждениях после глагола речи часто используется that. Эта связка делает структуру ясной, хотя в разговорном английском ее нередко опускают без потери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Direct Speech к Reported Speech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прямой речи в косвенную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переходы времен и помогает быстро увидеть правило сдвига назад.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время сдвигается на один шаг назад. Для общеизвестных фактов изменение времени может не требоваться.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Reported Speech, школьный курс английского языка, 9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времен в косвенной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всего встречаются короткие фразы, которые удобно преобразовывать по одному правилу за раз.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для тренировки обычно становятся утверждения и общие вопросы, а специальные вопросы и команды требуют больше преобразований.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модель для школьных упражнений по Reported Speech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предложений чаще встречаются в Reported Speech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часто становится he или she, we — they. Выбор зависит от того, кто говорит и кому адресован пересказ, поэтому важно следить за контекстом.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my, our и similar forms тоже меняются: my превращается в his или her, our — в their. Это помогает сохранить правильную связь между предметом и владельцем.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сдвигаются по смыслу: now заменяется на then, today — на that day, yesterday — на the day before, tomorrow — на the next day.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места тоже меняются: here часто переходит в there. Такие замены делают пересказ точным, потому что сообщение относится уже к другой ситуации и другому моменту.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 и слов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обычно строится по модели: He said that… или She told us that… После глагола речи идет пересказ содержания, а союз that помогает связать части предложения.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в косвенную речь время часто уходит на один шаг назад. Поэтому am, is, are обычно становятся was или were, а present forms меняются на past forms.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подстраиваются под нового рассказчика. Так, I может стать he или she, а we — they. Это важно, чтобы смысл оставался понятным в новой ситуации.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«I like English,» Tom said превращается в Tom said that he liked English. В предложении «We are learning grammar,» the students said меняются и местоимения, и время.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 в косвенной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передаются вопросы в Reported Speech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общих и специальных вопросов в косвенную речь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913" y="2535418"/>
            <a:ext cx="2601643" cy="2002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063" y="2535418"/>
            <a:ext cx="2601643" cy="200206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просьбы и запреты в косвенной речи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тишину у окна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учитель спокойно говорит: «Open the window, please». В пересказе это уже не дословная фраза, а передача просьбы: She asked me to open the window. Так видно, как в косвенной речи команда превращается в вежливое действие с to + infinitive.
</a:t>
            </a:r>
            <a:endParaRPr lang="en-US" sz="102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перед 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самостоятельной работой учитель предупреждает: «Don't be late». В Reported Speech смысл сохраняется, но форма меняется: The teacher told us not to be late. Отрицание переносится в конструкцию not to + infinitive, поэтому запрет звучит мягче и грамматически иначе.
</a:t>
            </a:r>
            <a:endParaRPr lang="en-US" sz="93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в школьном 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 обращается за помощью: «Help me with this exercise». В пересказе это звучит как просьба: He asked me to help him with the exercise. На карточке удобно показать три ситуации рядом: приказ, просьбу и запрет, чтобы сразу увидеть разницу.
</a:t>
            </a:r>
            <a:endParaRPr lang="en-US" sz="9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сообщения: said, told, asked и другие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Said — самый нейтральный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Said подходит для обычного сообщения и часто употребляется без дополнения. После него может стоять that-clause, а сам глагол не показывает, кому именно было сказано.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Told требует адресата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Told обязательно указывает, кому обращены слова: told me, told us, told him. Именно поэтому эта форма часто помогает избежать ошибки в построении пересказа.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628306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Asked для вопросов и просьб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Asked используют, когда передают вопрос или просьбу. После него часто идут if/whether, а в просьбах — конструкция to + infinitive.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точные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explained, promised, admitted, warned и ordered делают пересказ выразительнее. Они помогают показать не только факт речи, но и её цель, тон или намерение.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задаёт 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reporting verb влияет на всю фразу: после одного нужен союз, после другого — дополнение лица, а после третьего — инфинитив. Поэтому сначала определяют смысл высказывания.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шаг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обычно сдвигается время глагола в косвенной речи, если это не общеизвестный факт и не сообщение, сказанное сразу.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согласования времен в английской грамматике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принцип помогает понять, когда нужно менять время, а когда форма остаётся прежней. Он особенно полезен при работе с модальными глаголами и научными истинами.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изучении Reported Speech в 9 классе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Reported Speech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 и короткие правильные варианты. Они помогают быстро увидеть, где чаще всего сбиваются ученики при пересказе чужой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тремя зонами: выбором глагола сообщения, порядком слов в вопросах и изменением местоимений и времен.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ориентир для повторения: сложнее всего даются конструкции, где нужно изменить сразу несколько элементов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затруднения связаны с вопросами и сдвигом времен; короткие фразы обычно преобразуются легче длинных диалогов.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затруднений по теме Reported Speech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трудности у учеников 9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Новостная заметка после школьного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газете пишут, что директор said the concert was successful. Здесь косвенная речь помогает передать слова без длинной цитаты и сделать текст короче. Такой приём часто встречается в новостях, репортажах и сообщениях о событиях.
</a:t>
            </a:r>
            <a:endParaRPr lang="en-US" sz="879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Чат, заметка и классный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одноклассник может написать, что teacher told them to bring the project tomorrow. В книге герой может вспомнить, что friend asked where he was. Все эти ситуации показывают, что косвенная речь нужна для передачи чужих слов в разных жанрах.
</a:t>
            </a:r>
            <a:endParaRPr lang="en-US" sz="1027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интервью и 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интервью ученик записывает, что спортсмен explained he trained every day and promised he would try again. В таком тексте важно не повторять каждую реплику дословно, а сохранить смысл. Именно поэтому Reported Speech так полезен в письме и чтении.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в реальной речи и учебных текстах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преобразованного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помогает проверить тип высказывания, глагол сообщения и все грамматические изменения в косвенной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выбрать нужную модель: глагол сообщения, тип предложения и способ присоединения косвенной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определить тип исходной фразы, выбор глагола и связки становится заметно проще.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Reported Speech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опоры для пересказа чужой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диалогов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разбирать разговоры в учебных текстах и понимать, как чужие слова превращаются в связный пересказ без дословного цитирования.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выполнении упражнений и письменных пересказов ученик учится точно передавать смысл, не теряя важные детали и не смешивая формы предложения.
</a:t>
            </a:r>
            <a:endParaRPr lang="en-US" sz="1363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аудирования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звучит быстро, полезно уметь выделять главное сообщение, а потом передать его в косвенной форме, сохранив смысл высказывания.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сложных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закрепляет времена, местоимения и вопросы, поэтому становится удобной опорой для более сложной грамматики в старших классах.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тема Reported Speech в 9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Reported Speech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передавать чужие слова точно и без дословной цитаты. Если помнить про тип предложения, глагол сообщения и грамматические изменения, пересказ становится понятным и грамотным.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2026-05-31T12:05:25Z</dcterms:created>
  <dcterms:modified xsi:type="dcterms:W3CDTF">2026-05-31T12:05:25Z</dcterms:modified>
</cp:coreProperties>
</file>