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особенности и ключевые темы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экосистема Земли, объединяющая жизнь и окружающую среду.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биосферы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появился в 1875 году благодаря Эдуарду Зюссу. Владимир Вернадский расширил и углубил понимание биосферы в XX веке. Современные вызовы требуют осознания роли биосферы как основы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границы биосферы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охват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атмосферу до 15-20 км, всю гидросферу и верхние 3 км литосферы. Эти слои создают условия для существования жизни на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ограничивающие биосферу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биосферы отсутствуют подходящие температуры, давление и химический состав, что делает невозможным поддержание живых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8,7 миллиона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оценивают общее количество видов живых существ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 et al., 2011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указывают на примерно 8,7 миллиона видов, многие из которых ещё не описаны, особенно в тропиках и океанах.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живого вещества в биосфере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биомассы по группам организмов на Земле (Bar-On et al., 2018).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доминируют по биомассе, играя ключевую роль в структуре и устойчивости биосферы.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Bar-On, Phillips, Milo, 2018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кислородное обеспечение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выделяют кислород, обеспечивая основу жизни. Этот процесс преобразует солнечную энергию в химическую в биосфере.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разложение органики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потребляют кислород и разрушают органические вещества, возвращая питательные элементы в среду и поддерживая цикл жизни.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элементов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углерода, азота, кислорода и воды обеспечивают постоянное движение веществ, поддерживая баланс и энергообеспечение экосистем.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круговорота веществ и энергии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движения веществ и энергии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элементов между живым и неживым
</a:t>
            </a:r>
            <a:endParaRPr lang="en-US" sz="216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биомы биосферы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площади с густой растительностью, важные для углеродного цикла и биоразнообразия.
</a:t>
            </a:r>
            <a:endParaRPr lang="en-US" sz="108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 минимальными осадками, приспособленные организмы живут в экстремальных условиях засухи.
</a:t>
            </a:r>
            <a:endParaRPr lang="en-US" sz="1100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поддерживают фитопланктон и богатую морскую фауну.
</a:t>
            </a:r>
            <a:endParaRPr lang="en-US" sz="1100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и умеренные зоны с уникальными растительными и животными сообществами.
</a:t>
            </a:r>
            <a:endParaRPr lang="en-US" sz="1100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биомассы суши и океана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формируют около 70% биомассы на суше, тогда как фитопланктон обеспечивает значительную биомассу в океанах.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растительной биомассы лесов указывает на их ключевую экологическую роль и необходимость сохранения.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Bar-On, Phillips, Milo, 2018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биосферы в поддержании жизни на 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газового состава атмосферы помогает сохранять оптимальные уровни кислорода и углекислого газа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круговорота воды и защита от экстремальных температур обеспечивают благоприятные условия в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сохранение биоразнообразия способствуют плодородию почв и устойчивости природы в целом.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биосфере: антропогенное воздействие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промышленных выбросов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промышленными отходами приводит к деградации природных территорий и ухудшению здоровья живых организмов. Особенно пострадали крупные города и прибрежные районы с высокой концентрацией заводов.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сокращает биомассу и нарушает климатический баланс, одновременно расширяется городская застройка. Эти процессы трансформируют природные ландшафты и влияют на биоразнообразие регионов.
</a:t>
            </a:r>
            <a:endParaRPr lang="en-US" sz="723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сельского хозяйства сопровождается применением удобрений и пестицидов, что меняет состав почв и водных ресурсов. Одновременно человека усиливает глобальное изменение климата, вызывая температурные аномалии и экстремальные погодные явления.
</a:t>
            </a:r>
            <a:endParaRPr lang="en-US" sz="7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таяние ледников и повышение уровня мирового океана, угрожая прибрежным регионам и биосфере в целом.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 и тяжёлыми металлами нарушает нормальные циклы биогеохимических процессов, вредно отражаясь на животных и растениях.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озонового слоя увеличивает проникновение ультрафиолетового излучения, что негативно влияет на здоровье людей и экосистемы.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и исчезновение редких видов подрывают экологический баланс и биоразнообразие, усложняя восстановление естественных систем.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ущерба биосфере за 1990-2020 годы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масштабы утрат лесных территорий, снижение биологического разнообразия и рост концентрации углекислого газа в атмосфере.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об ускоренной деградации природных экосистем и необходимости срочных мер по охране биосферы.
</a:t>
            </a:r>
            <a:endParaRPr lang="en-US" sz="886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IPBES, NOAA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устойчивого развития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способствует сохранению экосистем и предотвращению истощения водных и земельных запасов.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отходов и эффективная переработка уменьшают загрязнение окружающей среды и способствуют сохранению здоровья биосферы.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биоразнообразия и повышение экологической культуры населения формируют общественную ответственность за будущее планеты.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 (ЮНЕП)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ЮНЕП координирует глобальные усилия по защите окружающей среды, поддерживает экологическую политику государств и развивает проекты по снижению загрязнений и сохранению биоресурсов.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UNESCO «Человек и биосфера»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программа создает сети биосферных заповедников, где сочетаются природоохранные меры и устойчивое развитие местных общин, способствуя сохранению биоразнообразия и культурного наследия.
</a:t>
            </a:r>
            <a:endParaRPr lang="en-US" sz="116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Рамсарская конвенция и Парижское соглашение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Рамсарская конвенция защищает важные водно-болотные угодья, а Парижское соглашение направлено на сокращение выбросов парниковых газов и борьбу с глобальным изменением климата.
</a:t>
            </a:r>
            <a:endParaRPr lang="en-US" sz="108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биосферы: международные программы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выбросов парниковых газов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выбросов наблюдался в энергетике и транспортном секторе, усилившийся с начала XXI 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напрямую связано с индустриализацией и ростом потребления ископаемых ресурсов.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EDGAR, Global Carbon Project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восстановление биосферы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помогает сохранять редкие виды, создавая устойчивые к болезням организмы и уменьшая угрозу исчезновения.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биоремедиации применяются для очистки почв и вод от токсинов с помощью микроорганизмов, снижая экологическое бремя.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Восстановительная посадка деревьев способствует сохранению биоразнообразия и углеродного баланса, восстанавливая разрушенные экосистемы.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0404" y="1916387"/>
            <a:ext cx="61875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исследования: роль школ и молодёжи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участвуют в наблюдении за состоянием местных экосистем, проводят учёт видов и оценивают влияние загрязнений.
</a:t>
            </a:r>
            <a:endParaRPr lang="en-US" sz="1080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анализируют качество воды и воздуха, выявляют источники загрязнений и предлагают пути их минимизации в своих регионах.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организует акции по озеленению и раздельному сбору отходов, повышая экологическую грамотность на местном уровне.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активность молодого поколения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обмен опытом расширяют возможности для молодёжи в сфере охраны природы и стимулируют гражданскую активность в масштабах планеты.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инноваций и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экологическое образование способствуют формированию ответственного отношения к природе среди молодёжи. Внедрение инноваций улучшит качество жизни и состояние биосферы.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вызовы нашего времени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— общая задача человечества, требующая научного подхода и включенности каждого. Только совместными усилиями возможно обеспечить устойчивое развитие и защитить будущее планеты.
</a:t>
            </a:r>
            <a:endParaRPr lang="en-US" sz="1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2026-05-10T01:52:41Z</dcterms:created>
  <dcterms:modified xsi:type="dcterms:W3CDTF">2026-05-10T01:52:41Z</dcterms:modified>
</cp:coreProperties>
</file>