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 шведском городе: история, литература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Петра I, Северной войны и культурной памяти одного города.
</a:t>
            </a:r>
            <a:endParaRPr lang="en-US" sz="319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Петра I интересен на уроке литературы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 литературе — это не только правитель, но и яркий герой эпохи перемен. Через его образ легче понять, как книги соединяют историю, реформы, море, Петербург и борьбу старого с новым.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как историческая и литературная фигура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эпохи перемен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правил Россией с 1682 по 1725 год и вошёл в историю как государь, при котором страна быстро менялась. В литературе это подчёркивает масштаб его личности и влияние на судьбу государства.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Санкт-Петербурга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 стала символом петровской эпохи и важным литературным образом. Через историю Петербурга легко говорить о цене преобразований, труде людей и стремлении России выйти к Европе.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флота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Пётр I часто связан с морем, верфями и кораблями. Образ человека, который сам интересовался морским делом, помогает показать энергию, настойчивость и практический ум.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исторических текстов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XVIII веке Пётр I показан не только через факты биографии, но и через характер. Авторы обращают внимание на его решительность, интерес к знаниям и желание изменить страну.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часто становятся основой исторических сюжетов и школьных пересказов о петровском времени.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и литературе XVIII века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эпохи Петра I и их литературное значение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события к 1721 году, тем заметнее тема победы, перемен и нового статуса России.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 город как место, где сохраняется память о Петре I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важно увидеть, что один и тот же человек может быть частью памяти разных стран. В шведском городе Пётр I воспринимается и как противник, и как крупная европейская фигура.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Петре I в шведском городе связана с Северной войной, морской историей и старыми портовыми районами. Здесь прошлое читается через улицы, музеи и городские экспозиции.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9283"/>
            <a:ext cx="4133400" cy="1306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Швеция в начале XVIII века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менялось положение двух стран к 1721 году.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укрепила позиции в регионе, а Швеция утратила прежнее главенство на севере Европы.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эпохе Петра I и Северной войне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Петра I изучают на уроках литературы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помогает показать, как литература изображает сильную личность, которая меняет страну. Через его образ школьники видят не сухую дату, а живого героя эпохи.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время даёт писателям важные темы: реформы, столкновение старых привычек и новых идей, отношение России к Европе и цену больших преобразований. Всё это делает тексты о петровской эпохе особенно содержательными.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историческую память, превращая реальные события в яркий художественный образ. Поэтому Пётр I нужен не только на уроке истории, но и в разговоре о смысле и языке произведений.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Петра I раскрывается через книги и городскую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исторический факт превращается в культурный образ.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помогают понять образ Петра I
</a:t>
            </a:r>
            <a:endParaRPr lang="en-US" sz="270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который рассказывает о власти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Петра I сразу задаёт тон эпохи: строгий взгляд, европейский костюм, уверенная поза. Рядом с ним удобно показать карту Балтики и понять, почему для России так важен был выход к морю. Такие изображения помогают связать личность правителя с историческими переменами.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карта и гравюра XVIII века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книга, гравюра и карта создают ощущение живого прошлого. По ним видно, как люди того времени представляли войны, города и морские пути. Для урока это особенно важно: литература и история опираются на одни и те же свидетельства эпохи.
</a:t>
            </a:r>
            <a:endParaRPr lang="en-US" sz="118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в музейной витрине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о Северной войне, модели кораблей и материалы о Ништадтском мире помогают увидеть не только победы, но и сложный путь к ним. В такой витрине рядом оказываются Пётр I и Карл XII, а вместе с ними — судьба Балтики и новой столицы.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мира Россия стала заметнее в Балтийском регионе, а Петербург укрепил роль новой столицы.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Северной войне и эпохе Петра I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1721 года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— усиление России на море и изменение баланса сил в Северной Европе.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 школьном разговоре о литературе и истории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 I помогает увидеть, как историческое событие превращается в литературную тему: через характер правителя, его решения и последствия для всей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сравнивать факты биографии с тем, как писатели показывают реформы, войну, строительство Санкт-Петербурга и столкновение старого и нового уклада.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умение читать текст не только как рассказ о прошлом, но и как способ понять эпоху, её ценности, конфликты и идеалы.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это удобный пример связи литературы с историей: один герой становится символом перемен, морской силы и государственной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память о Петре I живёт в разных формах и почему она важна для истории, литературы и городской среды.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Петре I поддерживают не только книги, но и городские места, где история становится наглядной и понятной.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Петра I и культуре памяти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сохраняется память о Петре I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Петра I со Стокгольмом и Балтийским регионом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музейных залах Стокгольма тема Северной войны помогает увидеть, как шведы сохраняют память о событиях, связанных с Петром I, через вещи, карты и пояснения.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соединяет Россию и Швецию общей морской историей. Поэтому образ Петра I здесь связан не только с войной, но и с развитием флота и портов.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книги и учебные тексты показывают Петра I как крупную европейскую фигуру. Для школьника это удобный путь от факта к литературному образу.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память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выставки и памятные места делают прошлое видимым. В таком пространстве Пётр I воспринимается как часть общей истории Балтийского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преобразования Петра I затронули сразу несколько сфер и изменили не только армию, но и образ страны в Европе.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эпохе Петра I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связывают с реформами Петра I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флота и строительства новой столицы: именно они сильнее всего изменили положение России на Балтике.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как деятель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Пётр I чаще всего показан человеком движения и решительности. Он действует быстро, требует результата и связывает личную волю с судьбой государства.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 I в литературе: реформатор и человек действия
</a:t>
            </a:r>
            <a:endParaRPr lang="en-US" sz="2726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как литературный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авторы учебных текстов подчёркивают его интерес к ремёслам, морю и учёбе. Благодаря этому образ Петра выглядит живым, а не только официальным и торжественным.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 Петру I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военный противник становится исторической и литературной фигурой, а затем частью музейной и общеевропейской памяти.
</a:t>
            </a:r>
            <a:endParaRPr lang="en-US" sz="2962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Северной войны шведские города оказываются частью большого противостояния. Именно тогда формируются события, которые позже станут предметом исторической памяти.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перестаёт быть только военной страницей и постепенно превращается в материал для рассказов, карт и книг. Пётр I начинает восприниматься как заметная европейская фигура.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исследователи собирают документы, предметы и изображения, чтобы точнее объяснить события эпохи. Память о Петре I становится более спокойной и изученной.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шведском городе имя Петра I связано с экспозициями, маршрутами и печатными материалами. Это показывает, что одна историческая личность может быть важна для разных народов.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удивляет в шведском городе, связанном с Петром I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помогают запомнить эпоху Петра I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связывает ключевые даты с их историческим смыслом и помогает быстрее увидеть, как менялась Россия и её положение в Европе.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 последовательность перемен: от начала правления к войне, строительству столицы и закреплению новых позиций 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XVIII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Петре I пережила эпоху войн и стала частью книг, музеев и школьных уроков. Это редкий пример долгой исторической известности.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столетия спустя его имя всё ещё узнают и обсуждают в разных странах Европы.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 Петра I и культурная память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Пётр I остаётся узнаваемым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остаётся заметной фигурой, потому что его реформы изменили Балтику, укрепили Россию и оставили след в литературе, музеях и памяти разных народов.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2026-05-22T14:40:14Z</dcterms:created>
  <dcterms:modified xsi:type="dcterms:W3CDTF">2026-05-22T14:40:14Z</dcterms:modified>
</cp:coreProperties>
</file>