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климату Земли: от жары до льда.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почему на Земле бывает по-разному тепло и холодно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нашу жизнь каждый день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подсказывает, какую одежду выбрать, какие дома строят люди и какие растения увидишь вокруг. Он помогает понять, почему мир такой разный и удивительный в каждом уголке Земли.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— это не одно и то же
</a:t>
            </a:r>
            <a:endParaRPr lang="en-US" sz="2582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измениться за несколько часов: утром светит солнце, днём идёт дождь, а вечером дует ветер. Поэтому её наблюдают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привычка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какая погода обычно бывает в одном месте много лет подряд. Он помогает понять, что там случается чаще всего: жара, мороз, дожди или сухость.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ничего не решает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сегодня выпал снег, это ещё не значит, что в этом месте теперь холодный климат. Для вывода нужны долгие наблюдения, а не один случай.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54872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разобраться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сравнивают записи за много лет и видят общую картину. Так легче понять, чем отличаются места, где часто идёт дождь, и места, где почти всегда сухо.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Землю по-разному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Солнце согревает нашу планету. Без его света и тепла на Земле было бы слишком холодно, и жизнь в привычном виде не смогла бы существовать.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получает больше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экватору солнечные лучи падают почти прямо, поэтому поверхность сильнее нагревается. Там чаще бывает жарко, и тепло держится почти весь год.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получают меньше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полюсов лучи падают косо и слабо нагревают землю. Поэтому там намного холоднее, а лёд и снег могут лежать очень долго.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пояса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разного нагрева на планете выделяют жаркие, умеренные и холодные пояса. Они помогают понять, где климат подходит для пальм, а где — для снега и льда.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градусах Цельсия помогает быстро понять, что происходит на улице: тепло, прохладно или морозно, и сравнить климат разных мест.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граница, после которой вода начинает замерзать.
</a:t>
            </a:r>
            <a:endParaRPr lang="en-US" sz="274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температурная шкала Цельсия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мм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 год выпадает так мало дождя, земля быстро высыхает. Поэтому в пустынях растениям и животным приходится особенно экономно беречь влагу.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 год — это очень сухой климат, похожий на пустыню.
</a:t>
            </a:r>
            <a:endParaRPr lang="en-US" sz="249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Geographic Society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ветер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Двигает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возникает, когда воздух начинает перемещаться. Он бывает слабым, сильным или порывистым, а иногда меняется так быстро, что шапку лучше держать покрепче.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облакам путешествовать по небу. Из-за этого погода может меняться: облака приходят, закрывают солнце и приносят дождь или снег.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может усиливать холод или приносить свежесть в жаркий день. Он помогает воздуху смешиваться и делает погоду более подвижной и непоседливой.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научились использовать ветер. Он помогал парусникам плыть по морю, а ветряные мельницы работали без электричества и выполняли полезную работу.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меняют климат в течение года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поднимается ниже, дни становятся короче, а воздух часто холоднее. Во многих местах появляются снег, иней и весёлые следы на свежем снегу.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становится теплее, тает снег, появляются лужи и первые цветы. В это время природа будто просыпается после длинного зимнего сна.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солнце светит ярче, и на улице можно долго играть. В тёплом климате лето особенно щедро на солнце и тёплые вечера.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Осенняя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становится прохладнее, листья меняют цвет и тихо падают на землю. Погода часто становится переменчивой: то солнце, то дождь, то ветер-озорник.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разные климатические зоны
</a:t>
            </a:r>
            <a:endParaRPr lang="en-US" sz="2305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тропиках почти всегда тепло или жарко. Здесь солнце сильное, а сезоны не так заметны, как в наших широтах, поэтому погода чаще напоминает лето.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умеренной зоне хорошо заметны все времена года. Здесь бывают и тёплое лето, и снежная зима, поэтому погода может меняться очень по-разному.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54872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полярной зоне очень холодно, а лето короткое и прохладное. Лёд, снег и морозы делают эти места суровыми, но для некоторых животных они родные.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помогает растениям расти в своём месте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берегут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живут в сухих местах, потому что умеют запасать воду в стеблях. Им помогает толстая поверхность и умение долго обходиться без частых дождей.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любят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хорошо чувствуют себя там, где воздух влажный. Им нужна вода не только в земле, но и вокруг, чтобы листья оставались здоровыми и свежими.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и сосны не боятся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и сосны могут расти в холодных местах, где выпадает снег. Их иголки помогают меньше терять влагу, а крепкие ветви выдерживают зимнюю погоду.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растению — свой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любят жару, другие — сырость, третьи — мороз. Поэтому климат помогает понять, почему в разных местах Земли растут совсем разные зелёные соседи.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зависят от климата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приспособлен к жизни на льду и в сильный холод. Его густая шерсть и толстый слой жира помогают сохранять тепло и находить пищу в Арктике.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легко переносит жару и нехватку воды. Он может долго обходиться без питья, а его широкие лапы не проваливаются в горячий песок.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Антарктиды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живут в очень холодных местах Южного полушария. Их плотные перья и повадки помогают не мёрзнуть в ледяной воде и на ветру.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полезные способы жить в своём климате. Одни прячутся от жары днём, другие утепляют гнёзда, а третьи запасают пищу на зиму.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приспосабливаются к климату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сезону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окном мороз, дети надевают тёплые куртки, шапки и варежки. В жаркую погоду нужны лёгкие вещи и головной убор, чтобы не перегреться на солнце.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своей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дождливом месте у дома делают надёжную крышу и крепкие стены. Там, где жарко, строят лёгкие и хорошо проветриваемые дома, чтобы в комнатах было прохладнее и приятнее.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помогает жить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улицы и дворы подстраиваются под климат. В холодных районах дороги очищают от снега, а в тёплых местах рядом с домами сажают деревья, дающие тень.
</a:t>
            </a:r>
            <a:endParaRPr lang="en-US" sz="17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то, какие продукты растут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жарком климате растения получают много тепла и света. Поэтому там хорошо растут бананы, апельсины и рис, которым нужны длинное лето и достаточно влаги.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прохладных местах лучше чувствуют себя картофель, капуста и пшеница. Эти культуры привыкли к умеренному теплу и не боятся короткого лета.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оказывается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климата продукты в разных странах отличаются. То, что легко вырастить в одном месте, в другом может не прижиться, поэтому люди выбирают растения по погоде своей местности.
</a:t>
            </a:r>
            <a:endParaRPr lang="en-US" sz="13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в разных местах не одинаковый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морю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медленно нагревается и медленно остывает, поэтому рядом с ним зима мягче, а летняя жара не такая резкая. Вода словно хранит тепло про запас.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гор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место над уровнем моря, тем холоднее становится воздух. Поэтому в горах даже летом может лежать снег, а внизу в это время тепло.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от экватора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находится от экватора, тем меньше солнечного тепла она получает. Из-за этого в таких местах чаще бывают прохладные сезоны и длинная зима.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получает свет и тепло неравномерно. Поэтому на планете есть жаркие, умеренные и холодные области, где погода и климат заметно отличаются друг от друга.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игры, прогулки и занятия
</a:t>
            </a:r>
            <a:endParaRPr lang="en-US" sz="2298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погоду дети могут подолгу бегать, кататься на велосипеде и играть во дворе. Главное — не забывать про воду, чтобы не устать раньше времени.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выпадает снег, на улицу зовут санки, лыжи и снежки. В холодном климате даже обычная прогулка превращается в весёлое маленькое приключение.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хмурое и идёт дождь, пригодятся зонт и резиновые сапоги. Тогда прогулка не отменяется, а просто становится немного более «лужной».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подсказывает, какие занятия выбрать без капризов. Одни виды погоды зовут играть на солнце, другие — лепить снеговиков или собирать тёплые вещи для дороги.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изучают климат
</a:t>
            </a:r>
            <a:endParaRPr lang="en-US" sz="342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год за годом записывают температуру, ветер и осадки. Такие постоянные наблюдения помогают увидеть, какая погода бывает в местности чаще всего.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на метеостанции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измерений используют термометры, дождемеры и другие приборы. Они помогают узнавать точные значения, а не угадывать по мокрым ботинкам.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данные сравнивают за много лет и делают выводы о климате. Так учёные узнают, что было раньше, и замечают новые изменения.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облака, льды и большие участки Земли. С их помощью учёные видят, как меняется погода и состояние природы в разных местах.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оценивают не по одному сезону, а по длинным рядам наблюдений. Это помогает заметить медленные изменения и не перепутать их с обычной погодой.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такой период наблюдений обычно используют, чтобы сравнивать климатические нормы.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метеорологическая организация (климатические нормы 1991–2020)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беречь природу и климат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выключать свет и приборы, когда они не нужны, тратится меньше энергии. Это помогает уменьшить загрязнение воздуха и бережнее относиться к природным ресурсам.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— маленькая, но очень полезная привычка. Так вода не расходуется зря, а в доме формируется аккуратное отношение к природе.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ближе к ногам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и поездки без лишней машины полезны и человеку, и воздуху. Меньше выхлопов — чище небо над домом, школой и двором.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сортировать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делают воздух свежее, а сортировка мусора помогает использовать вещи повторно. Даже маленькие действия многих людей вместе дают заметный хороший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можно заметить в обычной жизни
</a:t>
            </a:r>
            <a:endParaRPr lang="en-US" sz="223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одежде легко понять, какой климат в месте жизни человека. Там, где холодно, носят тёплые вещи, а в жаре выбирают лёгкие и светлые.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деревья за окном и растения во дворе. В одних местах чаще видны ели, а в других — пальмы или кусты, любящие тепло.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вокруг дома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городе часто идут дожди, это заметно по лужам, зонтам и мокрым крышам. В сухих местах, наоборот, воздух обычно яснее и суше.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привыкают к своему климату и подстраивают повседневную жизнь. Одни раньше выходят гулять в прохладный день, а другие ищут тень в жару.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важная подсказка Земли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помогает понять, почему в одних местах жарко, а в других холодно, почему растут разные растения и живут разные животные. Наблюдать за ним интересно и полезно.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2026-05-26T06:41:16Z</dcterms:created>
  <dcterms:modified xsi:type="dcterms:W3CDTF">2026-05-26T06:41:16Z</dcterms:modified>
</cp:coreProperties>
</file>