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Класс Костные рыбы — основные особенности и значение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— крупнейший класс позвоночных, обитающий в водах всего мира.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костных рыб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появились более 400 млн лет назад и сыграли ключевую роль в эволюции позвоночных. Они ценны для человека как источник пищи и объект научных исследований.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анатомические признаки костных рыб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костных рыб состоит преимущественно из минеральной костной ткани, что отличается от хрящевых, и обеспечивает прочность и поддержку тела.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Жаберная крышка защищает жабры и помогает эффективно дышать под водой, обеспечивая непрерывный поток воды через жабры.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служит органом регуляции плавучести, позволяя рыбе сохранять нужную позицию в воде без усилий.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чешуёй, а основные части включают голову, туловище и хвост, с пятью типами плавников для управления движением.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типичной костной рыбы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с парными и непарными плавниками и хвостом позволяет рыбе маневрировать и поддерживать устойчивость при плавании.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снабжена ртом и глазами, обеспечивающими питание и ориентирование в водной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и отличия от других классов рыб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скелет состоит из черепа и позвоночника, обеспечивающих защиту мозга и опору для тела.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у костных рыб представлены костными лучами и служат для движения и маневрирования в воде.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хрящевых рыб, костные обладают развитой жаберной крышкой и плавательным пузырём для поддержки плавучести.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регулирует объем газа, компенсируя изменение давления и облегчая перемещение по разным глубинам.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2024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позволяет большинству костных рыб сохранять нейтральную плавучесть в водной толще без дополнительных энергозатрат.
</a:t>
            </a:r>
            <a:endParaRPr lang="en-US" sz="13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 костных рыб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вод: белуга до 7 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Белуга — одна из крупнейших пресноводных рыб, может достигать длины до 7 м, представляя огромный источник икры и промысловую ценность.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Миниатюрная рыба Paedocypris progenetica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крошечная рыба достигает всего 8 мм в длину, обитает в кислых болотистых водах и является одним из самых маленьких позвоночных на планете.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средам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окраска костных рыб приспособлены к среде обитания: плоские камбалы живут на дне, а яркие рифовые рыбы маскируются среди кораллов.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видового многообразия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характерно для тропических рек и озёр, особенно в бассейне Амазонки и Африки.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морских видов отражает большую площадь океанов и разнообразие экосистем в них.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FishBase, 2023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как костные рыбы воспринимают окружающий мир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воспринимает колебания и движения воды, что помогает ориентироваться и избегать опасностей в водной среде.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обоняние улавливает растворённые в воде вещества, играя важную роль в поиске пищи и распознавании среды.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различают свет и движение, а внутреннее ухо отвечает за слух и поддержание равновесия при плавании.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костных рыб: разнообразие способов и диет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всеядность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костных рыб питаются мелкой рыбой, беспозвоночными и растительностью. Например, карповые часто фильтруют планктон для пропитания.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диеты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адаптированы к особым рационам, как сиги, предпочитающие определённые виды водорослей и насекомых.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семейства костных рыб и их представители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костных рыб с указанием количества видов и примерами наиболее известных представителей.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Карповые доминируют в пресноводных экосистемах, тогда как сельдевые предпочитают морские среды, отражая разнообразие адаптаций у костных рыб.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FishBase, 2023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развитие: особенности и стратегии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преимущественно откладывают большое количество икры, что повышает шансы выживания потомства в естественных условиях.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видов оплодотворение происходит вне тела самки, что обеспечивает широкий разброс икринок в водной среде.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гуппи и меченосец, развили живорождение, обеспечивая потомству защиту и питание внутри организма матери.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бета и цихлид развиты сложные формы ухаживаний и заботы о молодняке, включая охрану гнезд и потомства от хищников.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костных рыб в водных экосистемах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разнообразию форм и функций, костные рыбы способствуют устойчивости и здоровью водных экосистем.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регулируют популяции мелких беспозвоночных, поддерживая экологический баланс на различных трофических уровнях.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основным звеном в пищевых цепях, становясь добычей для крупных рыб, водоплавающих птиц и млекопитающих.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мирового вылова костных рыб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обеспечивает почти треть мирового улова за счёт развитого традиционного рыболовства и аквакультуры.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вылов костных рыб сконцентрирован в нескольких странах, что требует внимания к устойчивому управлению ресурсами.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Fisheries Statistics, 2023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721"/>
            <a:ext cx="4002600" cy="859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103597"/>
            <a:ext cx="4002600" cy="8599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2970380"/>
            <a:ext cx="4002600" cy="8599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50" y="3838220"/>
            <a:ext cx="4002600" cy="8599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примеры адаптаций и жизненных стратегий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4074" y="1367800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Светящийся углёк меланолепис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этой рыбы есть органы, излучающие свет, которые помогают отпугивать хищников и заманивать добычу в тёмных глубинах океана. Такой биолюминесцентный механизм — редкая, но эффективная адаптация.
</a:t>
            </a:r>
            <a:endParaRPr lang="en-US" sz="727" dirty="0"/>
          </a:p>
        </p:txBody>
      </p:sp>
      <p:sp>
        <p:nvSpPr>
          <p:cNvPr id="10" name="Text 2"/>
          <p:cNvSpPr txBox="1"/>
          <p:nvPr/>
        </p:nvSpPr>
        <p:spPr>
          <a:xfrm>
            <a:off x="564074" y="2249669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морских игл и коньков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иглы и коньки окрашены и имеют форму, позволяющие сливаться с водорослями и кораллами, что помогает им избегать врагов и охотиться, оставаясь незаметными.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4074" y="3116447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и особая 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плоская рыба приспособилась жить на морском дне, меняя форму тела и окраску, чтобы сливаться с песком, что обеспечивает защиту от хищников и удобство охоты.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3950" y="3984281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Ядовитая защита крылаток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Крылатки обладают ядовитыми колючками на плавниках, которые отпугивают хищников и делают их нежеланным объектом для поимки, обеспечивая высокий уровень безопасности.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костных рыб и современные меры охраны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химикатами и отходами нарушает качество среды обитания и снижает численность рыб.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рыболовный промысел приводит к истощению запасов, разрушению мест нереста и снижению биоразнообразия.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борьбе с угрозами применяются заповедники, регламентация вылова и искусственное разведение для восстановления и сохранения популяций.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в культуре, науке и повседневной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народном творчестве костные рыбы символизируют удачу и богатство, что отражается в сказках и произведениях искусства.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аквариумистике костные рыбы популярны благодаря разнообразию форм и окраски, что привлекает любителей домашнего ухода.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модели, например данио-рерио, используются для изучения генетики и процессов развития организма.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вдохновлённые движениями и структурой костных рыб, применяются в робототехнике и дизайне водных аппаратов.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костных и хрящевых рыб — основные отличия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анатомии и разнообразии между костными и хрящевыми рыбами.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обладают более сложной анатомией и значительно большим видовым разнообразием, что отражает их эволюционные преимущества.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Encyclopedia of Fish, 2023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научные направления, связанные с костными рыбами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работа включает специалистов рыбного хозяйства и природоохранных служб, которые контролируют промысел и работают над восстановлением популяций.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Ихтиологи изучают костных рыб в университетах, научных институтах, разрабатывая знания об их биологии и экологии для сохранения водных ресурсов.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значение изучения костных рыб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— важный природный ресурс и ключевой элемент экосистем; изучение и охрана помогают обеспечить устойчивость водных сред и продовольственную безопасность.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2026-05-08T22:10:53Z</dcterms:created>
  <dcterms:modified xsi:type="dcterms:W3CDTF">2026-05-08T22:10:53Z</dcterms:modified>
</cp:coreProperties>
</file>