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И. Глинка: композитор, который открыл русскую классическую музыку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русской классической школы и автор великих опер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которая искала свой музыкальный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XIX века Россия особенно внимательно смотрела на свою историю, песни и традиции. Именно в этой атмосфере Глинка создал музыку, которая стала по-настоящему узнаваемой и национальной.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Новоспасском и первые музыкальные впечатления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родился 1 июня 1804 года в селе Новоспасском Смоленской губернии. Его детство прошло в дворянской усадьбе, где звучали народные песни и домашнее музицирование.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слышал колокольные звоны, деревенские напевы и живую русскую речь. Эти впечатления рано развили его слух и стали важной частью музыкальной памяти.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именно образы природы, народного пения и естественной интонации помогли Глинке создать музыку, которая звучала просто, ярко и по-русски.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учёбы и широкий круг 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и петербургское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Глинка учился дома, а затем — в Благородном пансионе при Главном педагогическом институте в Петербурге. Там он получил хорошую подготовку и познакомился с образованной средой.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книги и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играл на фортепиано, скрипке и флейте, рано пробовал сочинять музыку. Особенно его увлекали литература, история и языки, что позже помогло ему точно чувствовать слово в романсах и операх.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1830-х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отправился в Европу, чтобы услышать крупнейшие оперные театры и расширить свои музыкальные знания.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он слушал оперы Беллини и Доницетти, наблюдал за тем, как устроена современная оперная сцена.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Австрия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Глинка знакомился с традициями Моцарта и изучал оркестровку, форму и приёмы профессиональной композиции.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поездок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опыт помог ему понять, как соединить высокое мастерство с русскими темами и создать собственный путь в музыке.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поездки и рост мастерства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Глинка пришёл к первой русской национальной опере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композитора от детских впечатлений к опере «Иван Сусанин»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«Ивана Сусанина» особенной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сюжет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рассказывает о легендарном подвиге крестьянина, который жертвует собой ради спасения русских людей. История звучит как пример мужества и верности родной земле.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хора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важную роль играют массовые хоры. Они создают ощущение большой страны, где голос народа становится таким же значимым, как голос героя.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Патриотическое звучание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соединяет торжественность, народные интонации и героический характер. Благодаря этому опера стала понятным и сильным рассказом о любви к Отечеству.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оперы Глинки: сравнение сюжета и музыкальных особенностей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оперы стали важными этапами в истории русской музыки и показали разные стороны таланта композитора.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одинаково убедительно работал и с историческим сюжетом, и со сказочным миром, расширив возможности русской оперы.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И. Глинка, оперы «Иван Сусанин» (1836) и «Руслан и Людмила» (1842)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«Руслан и Людмила»: связь оперы с поэмой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создана по мотивам одноимённой поэмы А. С. Пушкина и впервые была поставлена в 1842 году. Глинка сохранил сказочную атмосферу, но придал ей яркое музыкальное звучание.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использовал контрасты, восточные интонации и выразительную оркестровку. Так поэтический сюжет получил на сцене живой, красочный и легко узнаваемый музыкальный образ.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98518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40997"/>
            <a:ext cx="376800" cy="37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Романсы Глинки и поэтическая культура эпохи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ясность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романсах Глинки мелодия звучит легко и запоминается сразу. Простая форма помогает точно передать чувства и сделать музыку близкой слушателю.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стихов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особенно ценил поэтический текст. Поэтому многие романсы написаны на стихи Пушкина, Жуковского и других поэтов XIX века.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настроение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произведения, как «Я помню чудное мгновенье» и «Жаворонок», передают тонкие чувства. В них слышны нежность, свет и спокойная красота.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как основа музыкального языка Глинки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соединение простоты и мастерства помогло его произведениям стать по-настоящему русскими по духу и понятными разным слушателям.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материал у Глинки всегда проходил через профессиональную обработку: простая мелодия становилась частью крупной формы и звучала особенно выразительно.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использовал протяжные распевы, хоровые обороты и плясовые ритмы, благодаря которым музыка напоминала и песню, и народный праздник.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не просто записывал народные мелодии, а вслушивался в их интонации и строил на их основе собственные темы, сохраняя живую естественность звучания.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488314"/>
            <a:ext cx="4332300" cy="2733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М. И. Глинки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самые известные сочинения композитора и показано, чем каждое из них важно для русской музыки.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наследии Глинки особенно заметны опера и романс; именно в этих жанрах он сильнее всего повлиял на развитие русской классической музыки.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И. Глинки, общеизвестные даты создания и жанры из музыкально-исторических справочников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Глинки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жанры занимали у Глинки главное место и где его талант проявился особенно ярко.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романсы и песни, но именно оперы сделали Глинку крупнейшей фигурой русской музыки XIX 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основных жанров наследия М. И. Глинки по его наиболее известным произведениям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сочинении Глинка убедительно показал, как из народных тем можно создать большое оркестровое произведение.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
</a:t>
            </a:r>
            <a:pPr algn="ctr" indent="0" marL="0">
              <a:lnSpc>
                <a:spcPct val="120004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была создана «Камаринская» — произведение, ставшее образцом новой русской симфонической мысли.
</a:t>
            </a:r>
            <a:pPr algn="ctr" indent="0" marL="0">
              <a:lnSpc>
                <a:spcPct val="120004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87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И. Глинка, «Камаринская»; дата создания широко принята в музыкальной истории
</a:t>
            </a:r>
            <a:endParaRPr lang="en-US" sz="32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язык Глинки: мелодия, гармония, оркестр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Глинки легко запоминаются, потому что они близки к интонациям живой речи и народной песни. Даже в торжественных сценах он сохраняет ясность и естественность.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и оркестровка у него прозрачны: каждый голос слышен, а звучание не перегружено. Благодаря этому музыка кажется светлой, выразительной и очень стройной.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и последующие русские композиторы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Балакирева, Мусоргского, Бородина и Римского-Корсакова Глинка стал первым примером композитора, который сумел соединить национальные темы с высоким профессиональным мастерством.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особенно ценил ясность формы и силу народного начала в его музыке. Эти качества он считал важными для развития всей русской школы.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Глинки продолжили жить в операх, симфониях и романсах второй половины XIX века, где русская музыка стала еще разнообразнее и богаче.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Глинку называют основателем русской школы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личный опыт, народная музыка и крупные сочинения привели к созданию новой традиции.
</a:t>
            </a:r>
            <a:endParaRPr lang="en-US" sz="1206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537015"/>
            <a:ext cx="4332300" cy="24146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М. И. Глинки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этапы жизни композитора и помогает увидеть, как развивалось его творчество по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Глинки приходятся на 1830–1840-е годы; именно тогда он определил основные направления русской классической музыки.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М. И. Глинки по музыкально-историческим справочникам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6187" y="3527269"/>
            <a:ext cx="290925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Глинки в русской культуре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заведения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Глинки носят музыкальные школы, колледжи и вузы, потому что его творчество стало основой профессионального музыкального образования в России.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 сцена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Глинки до сих пор звучит в театрах, а его музыка помогает зрителям увидеть, как рождалась русская классическая традиция на сцене.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Концертный репертуар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Романсы и оркестровые пьесы Глинки часто исполняют на концертах, потому что они понятны слушателю и одновременно требуют высокого мастерства.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городах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площади и памятные места, названные в честь Глинки, напоминают, что его вклад важен не только для музыки, но и для всей культуры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М. И. Глинки для русской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показал, что русская музыка может звучать ярко, самостоятельно и на высоком уровне. Он соединил народные мотивы, поэзию и профессиональное мастерство, открыв путь будущим композиторам.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2026-05-23T04:16:19Z</dcterms:created>
  <dcterms:modified xsi:type="dcterms:W3CDTF">2026-05-23T04:16:19Z</dcterms:modified>
</cp:coreProperties>
</file>