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Популяция: ключевые понятия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основная единица вида и основа эволюционных процессов.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популяции и её историческое значение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группа особей одного вида, свободно скрещивающихся на общей территории. Термин введён в XIX веке и сыграл ключевую роль в развитии биологии и эволюции.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параметры популяции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 распределение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— число особей на единицу площади, а распределение может быть равномерным, агрегированным или случайным, что отражает экологические особенности среды.
</a:t>
            </a:r>
            <a:endParaRPr lang="en-US" sz="1598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Половозрастной состав показывает пропорции разных возрастных и половых групп; внутри популяций возможна иерархия и социальные связи у некоторых видов.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Половозрастной состав и социальная организация
</a:t>
            </a:r>
            <a:endParaRPr lang="en-US" sz="1247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популяций разных организмов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колеблется от единиц до миллиардов, обусловленное экологическими нишами и размерами организмов.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плотности демонстрируют адаптацию видов к среде и пределы их биоосвоения.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экологические исследования, 2023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размер популяции
</a:t>
            </a:r>
            <a:endParaRPr lang="en-US" sz="2780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популяции измеряется количеством репродуктивных особей и влияет на её устойчивость и генетическое разнообразие.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популяции (до 1000 особей) рискуют исчезнуть, как овцебык с числом менее 6000, подвергаясь угрозам вымирания.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Возрастной состав и его влияние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молодых особей стимулирует быстрый рост популяции за счёт активного размножения.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старых особей замедляет воспроизводство, стабилизируя численность и снижая риск чрезмерного роста.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долгоживущих видов, например гренландских китов, преобладание старших особей обеспечивает экологическую стабильность.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Внутрипопуляционные взаимодействия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у социальных насекомых способствует коллективному строительству и защите, увеличивая шансы выживания.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 встречается у хищников, как волки, влияя на распределение и численность.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у некоторых видов препятствует близким контактам и поддерживает генетическое разнообразие.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взаимодействия формируют структуру популяции и её способность адаптироваться к изменениям среды.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популяций: локальные и метапопуляции
</a:t>
            </a:r>
            <a:endParaRPr lang="en-US" sz="2710" dirty="0"/>
          </a:p>
        </p:txBody>
      </p:sp>
      <p:sp>
        <p:nvSpPr>
          <p:cNvPr id="8" name="Text 1"/>
          <p:cNvSpPr txBox="1"/>
          <p:nvPr/>
        </p:nvSpPr>
        <p:spPr>
          <a:xfrm>
            <a:off x="223952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Обособленность локальных популяций
</a:t>
            </a:r>
            <a:pPr algn="ctr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популяции ограничены конкретной территорией и изменяются под влиянием местных условий.
</a:t>
            </a:r>
            <a:endParaRPr lang="en-US" sz="1028" dirty="0"/>
          </a:p>
        </p:txBody>
      </p:sp>
      <p:sp>
        <p:nvSpPr>
          <p:cNvPr id="9" name="Text 2"/>
          <p:cNvSpPr txBox="1"/>
          <p:nvPr/>
        </p:nvSpPr>
        <p:spPr>
          <a:xfrm>
            <a:off x="3800575" y="977249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Метапопуляции состоят из взаимосвязанных субпопуляций с обменом особями, что укрепляет генетическую устойчивость.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субпопуляций метапопуляции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5410675" y="31702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бабочек-голубянок
</a:t>
            </a:r>
            <a:pPr algn="ctr" indent="0" marL="0">
              <a:lnSpc>
                <a:spcPct val="100000"/>
              </a:lnSpc>
              <a:buNone/>
            </a:pPr>
            <a:r>
              <a:rPr lang="en-US" sz="9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фрагментированных биотопах Центральной Европы эти бабочки сохраняют генофонд благодаря перемещению между участками.
</a:t>
            </a:r>
            <a:endParaRPr lang="en-US" sz="988" dirty="0"/>
          </a:p>
        </p:txBody>
      </p:sp>
      <p:sp>
        <p:nvSpPr>
          <p:cNvPr id="11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популяций: ключевые факторы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определяет прирост численности в благоприятных условиях.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Смертность регулирует численность, особенно в неблагоприятные сезоны.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и эмиграция влияют на генетический обмен и плотность особей в популяции.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внутри популяции
</a:t>
            </a:r>
            <a:endParaRPr lang="en-US" sz="2716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аллели и расширяют генетический репертуар.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при размножении соединяет гены, повышая вариабельность.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скрещивания обеспечивают разнообразие геномов среди особей.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разнообразие улучшает адаптацию к смене условий и устойчивость вида.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и его последствия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 представляет собой случайные флуктуации частот аллелей, особенно значимые в небольших популяциях, и приводит к случайной фиксации или утрате генов.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малочисленных группах дрейф генов снижает генетическое разнообразие, уменьшает приспособляемость популяции к изменениям среды, повышая риск вымирания.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эффект основателя на островных популяциях вьюрков, где изоляция и малый размер приводят к обеднению генофонда и снижению жизнеспособности.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между популяциями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генов — это перемещение генетического материала между популяциями через миграцию особей или их гамет, обеспечивающее объединение генофондов.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препятствует генетической изоляции, снижая вероятность вырождения и сохраняя высокий уровень гетерозиготности в популяциях.
</a:t>
            </a:r>
            <a:endParaRPr lang="en-US" sz="1589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переселение рыб между озёрами и миграцию птиц, поддерживающих генетическое разнообразие и адаптивный потенциал вида.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Anopheles накопились мутации, обеспечивающие устойчивость к химическим обработкам. Этот процесс сопровождается естественным отбором, способствуя выживанию устойчивых особей и изменению генетического состава.
</a:t>
            </a:r>
            <a:endParaRPr lang="en-US" sz="888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малярийного комара к инсектицидам
</a:t>
            </a:r>
            <a:endParaRPr lang="en-US" sz="1333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сорняков развили биохимические механизмы, нивелирующие действие гербицидов. Это приводит к снижению эффективности химической защиты и требует разработки новых методов борьбы.
</a:t>
            </a:r>
            <a:endParaRPr lang="en-US" sz="936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сорняков к гербицидам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через мутации и горизонтальный перенос генов приобретают устойчивость к антибиотикам. Выживание резистентных штаммов приводит к изменению биологических характеристик популяции.
</a:t>
            </a:r>
            <a:endParaRPr lang="en-US" sz="950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антибиотикоустойчивости у бактерий
</a:t>
            </a:r>
            <a:endParaRPr lang="en-US" sz="1102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популяций: примеры и механизмы
</a:t>
            </a:r>
            <a:endParaRPr lang="en-US" sz="27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240603"/>
            <a:ext cx="3595800" cy="31673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волны и их биологическое значение
</a:t>
            </a:r>
            <a:endParaRPr lang="en-US" sz="2391" dirty="0"/>
          </a:p>
        </p:txBody>
      </p:sp>
      <p:sp>
        <p:nvSpPr>
          <p:cNvPr id="5" name="Text 1"/>
          <p:cNvSpPr txBox="1"/>
          <p:nvPr/>
        </p:nvSpPr>
        <p:spPr>
          <a:xfrm>
            <a:off x="4105440" y="1386398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Популяционные волны отражают периодические или внезапные изменения численности организмов в ответ на внешние факторы, такие как эпидемии или нехватка пищи. Они влияют на устойчивость и адаптацию вида.
</a:t>
            </a:r>
            <a:endParaRPr lang="en-US" sz="1569" dirty="0"/>
          </a:p>
        </p:txBody>
      </p:sp>
      <p:sp>
        <p:nvSpPr>
          <p:cNvPr id="6" name="Text 2"/>
          <p:cNvSpPr txBox="1"/>
          <p:nvPr/>
        </p:nvSpPr>
        <p:spPr>
          <a:xfrm>
            <a:off x="4105440" y="3050973"/>
            <a:ext cx="45384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служат циклы численности зайца-беляка и рыси в Северной Америке. Эти колебания предотвращают чрезмерное сокращение генетического разнообразия, способствуя выживанию популяции.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и механизмы видообразования
</a:t>
            </a:r>
            <a:endParaRPr lang="en-US" sz="2391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возникает при физическом разделении популяций, что предотвращает обмен генами и способствует генетической дифференциации.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развивается при разделе биотопов внутри одной территории, где разные среды обитания ограничивают скрещивание между группами.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Репродуктивная изоляция представляет собой барьеры на уровне спаривания и гибридизации, полностью или частично предотвращающие размножение между популяциями.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механизмы приводят к формированию новых видов, как у вьюрков Дарвина на Галапагосских островах, где изоляция способствовала эволюционному расщеплению.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популяции
</a:t>
            </a:r>
            <a:endParaRPr lang="en-US" sz="2206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значительно меняет среды обитания, ведя к разрушению экосистем, фрагментации ареалов и снижению численности многих видов.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включают исчезновение европейского тура и сокращение популяций тигра и леопарда; современные угрозы связаны с урбанизацией, сельским хозяйством и загрязнением.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2000–5000 особей
</a:t>
            </a:r>
            <a:endParaRPr lang="en-US" sz="6255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для долгосрочного выживания и воспроизводства крупных млекопитающих в природе.
</a:t>
            </a:r>
            <a:endParaRPr lang="en-US" sz="1672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Минимальная жизнеспособная популяция — это критический порог численности, обеспечивающий генетическую устойчивость и предотвращающий вымирание вида в конкретных условиях среды.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биологические исследования и охрана природы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8085"/>
            <a:ext cx="3982500" cy="157543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популяций: численность и разнообразие
</a:t>
            </a:r>
            <a:endParaRPr lang="en-US" sz="2414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связь между численностью и генетическим разнообразием у трёх видов, что влияет на их устойчивость к экологическим вызовам.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численность и разнообразие, тем больше устойчивость популяции к внешним воздействиям.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национальных парков РФ, 2022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4769" y="1328100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02063" y="1328100"/>
            <a:ext cx="690300" cy="6903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популяций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природные территории защищают места обитания, сохраняя популяции и поддерживая экосистемные связи.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Разведение и выпуск в природу
</a:t>
            </a:r>
            <a:pPr algn="ctr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разведения в неволе способствуют восстановлению численности исчезающих видов.
</a:t>
            </a:r>
            <a:endParaRPr lang="en-US" sz="1469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среды обитания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и восстановление природных ландшафтов повышают качество и доступность ресурсов для организмов.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соглашения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4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Документы, как Красная книга и СИТЕС, регулируют охрану и торговлю видами на глобальном уровне.
</a:t>
            </a:r>
            <a:endParaRPr lang="en-US" sz="14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популяционного подхода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подход раскрывает фундаментальные принципы эволюции и сохранения видов, подчеркивая важность баланса численности и генетического разнообразия для устойчивости биосферы.
</a:t>
            </a:r>
            <a:endParaRPr lang="en-US" sz="356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2026-05-10T05:47:00Z</dcterms:created>
  <dcterms:modified xsi:type="dcterms:W3CDTF">2026-05-10T05:47:00Z</dcterms:modified>
</cp:coreProperties>
</file>