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текстовых задач сложением и вычитанием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реальные ситуации: объединяем, сравниваем, находим остаток.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учат внимательно читать условие, выделять нужные данные и выбирать действие по смыслу. Эти умения помогают работать с деньгами, временем, длиной, массой и количеством предметов.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решать текстовые задачи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текстовая задача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сообщает, какие величины уже известны, и показывает связь между ними. Именно здесь нужно найти важные числа и понять, что с ними происходит.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указывает, что требуется узнать: целое, остаток, разницу или новое значение после изменения. От вопроса зависит выбор действия и способ записи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 связаны с единицами измерения и должны использоваться осмысленно. Если единицы разные, их сначала нельзя складывать или сравнивать без приведения к одному виду.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нужно сложение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частей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частей складываются в одно целое, используют сложение. Так находят общее количество тетрадей, книг, яблок, шагов или любых одинаковых предметов.
</a:t>
            </a:r>
            <a:endParaRPr lang="en-US" sz="1285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больше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исходному количеству что-то добавили, прибавили или присоединили, число увеличивается. Сложение показывает, сколько стало после изменения.
</a:t>
            </a:r>
            <a:endParaRPr lang="en-US" sz="134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общее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«всего» и «вместе» обычно подсказывают, что надо соединить данные части. Ответом будет общее количество, а не разница между числами.
</a:t>
            </a:r>
            <a:endParaRPr lang="en-US" sz="128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увеличения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величина растёт, сложение отражает новое значение. Оно всегда больше каждого исходного числа и соответствует действию прибавления.
</a:t>
            </a:r>
            <a:endParaRPr lang="en-US" sz="12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нужно вычитание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количества что-то убрали, потратили, съели или использовали, нужно узнать, сколько осталось. В таких задачах вычитание показывает результат уменьшения.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помогает находить разницу между двумя величинами. Оно отвечает на вопросы «на сколько больше» и «на сколько меньше», когда сравниваются одинаковые единицы.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сначала было одно число, а потом оно изменилось после действия. Тогда вычитание показывает, каким стало значение после уменьшения.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после вычитания должен быть понятным по смыслу. Количество предметов не может стать отрицательным, а единицы измерения должны совпадать с условием.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текстовой задачи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важные данные и выбрать верное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было, что изменилось и что нужно найти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выделяют, сколько предметов или величины было в начале. Затем находят данные, которые описывают действие: прибавили, убрали, стало больше или меньше. Это помогает увидеть основу задачи.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определяют, что требуется найти: новое значение, остаток, разницу или общее количество. Такая схема особенно полезна в задачах про книги, деньги, игрушки и наклейки.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состояние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 неизвестное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объединение частей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перечислены две или больше одинаковых частей, их нужно сложить. Тогда можно узнать общее количество предметов, например тетрадей, карандашей или страниц.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все данные, относящиеся к одной группе. Если одна часть записана в первом предложении, а другая во втором, их всё равно нужно объединить при вычислении.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должно получиться целое, составленное из всех частей. Такой способ часто встречается в задачах про покупки, сборы в школу и подсчёт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исходного числа к новому результату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сначала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начальное количество, с которого начинается история задачи. Это отправная точка, от которой удобно отслеживать все изменения.
</a:t>
            </a:r>
            <a:endParaRPr lang="en-US" sz="131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Определяют, что сделали с количеством: добавили или убрали часть. Именно это помогает выбрать сложение или вычитание.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потом
</a:t>
            </a:r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новое значение и проверяют, соответствует ли оно смыслу условия. Если число стало меньше, речь идёт об уменьшении; если больше — об увеличении.
</a:t>
            </a:r>
            <a:endParaRPr lang="en-US" sz="12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задач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тренировки ученики быстрее распознают формулировки и меньше ошибаются в выборе действия.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задачи на изменение количества: они ближе к повседневным ситуациям и проще для разбора.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показывает, насколько одна величина больше другой.
</a:t>
            </a:r>
            <a:endParaRPr lang="en-US" sz="1893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важно брать только одинаковые единицы измерения: тогда ответ будет точным и понятным в контексте задачи.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величин в текстовых задачах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7364"/>
            <a:ext cx="4166100" cy="13172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выбор действия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условии подсказывают направление действия, но окончательное решение зависит от смысла задачи.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ориентироваться, но сначала нужно понять, что происходит с величиной: объединение или изменение.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выбора арифметического действия по смыслу задачи
</a:t>
            </a:r>
            <a:endParaRPr lang="en-US" sz="13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ученик цепляется за одно слово в условии и сразу выбирает действие, не замечая, что вопрос требует другого хода мысли.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пропускают сам вопрос задачи и получают верный по вычислению ответ, но не тот, который был нужен по смыслу условия.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невнимательность к единицам измерения: нельзя складывать или сравнивать числа, если величины выражены в разных единицах.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ответе не указывают, что именно найдено, и тогда решение выглядит неполным, даже если вычисление выполнено правильно.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решение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Сложили верно — перепроверьте вычитанием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решалась сложением, полезно проверить результат обратным действием. Вычитание одного слагаемого из суммы показывает, действительно ли получилась вторая часть. Такой способ быстро выявляет случайную ошибку в вычислении и помогает не потерять смысл ответа.
</a:t>
            </a:r>
            <a:endParaRPr lang="en-US" sz="83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Вычитали — восстановите исходное 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ответ можно проверить сложением. Если к полученному числу прибавить вычтенную величину, должно вернуться начальное значение. Это особенно удобно в задачах про покупки, предметы и время, где легко заметить несоответствие.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ответ по реальной ситуации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пример может дать нелогичный ответ, если его не сопоставить с жизненной ситуацией. Количество предметов не бывает отрицательным, а время и длина должны соответствовать обычным представлениям и единицам измерения.
</a:t>
            </a:r>
            <a:endParaRPr lang="en-US" sz="9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число после действий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изменение может быть как увеличением, так и уменьшением начального значения в зависимости от действия.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прибавления число возрастает, после вычитания уменьшается; важно отслеживать не только результат, но и направление изменения.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текстовых задач на сложение и вычитание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лишними данными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Ненужное число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условии может встретиться число, которое не связано с вопросом. Его не используют в вычислении, даже если оно выглядит важным и заметным.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связи с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какие данные действительно помогают ответить на вопрос. Всё, что не влияет на результат, следует отбросить, чтобы не запутаться.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лишними данными учат читать условие вдумчиво. Они развивают аккуратность и помогают не делать вычисления по первым попавшимся числам.
</a:t>
            </a:r>
            <a:endParaRPr lang="en-US" sz="13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 по вопросу задачи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сначала определяем смысл вопроса, затем направление изменения величины.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 и быта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школьник может посчитать, сколько тетрадей и ручек купили вместе, или узнать, сколько предметов осталось после покупки. Такие задачи помогают связывать вычисления с реальными действиями.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считают учеников, страницы, минуты урока или круги на спортивной дорожке. Здесь важно различать, что было сначала, что изменилось и что требуется найти в вопросе.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или дома задачи появляются почти незаметно: сколько шагов прошли, сколько времени осталось до конца занятия, на сколько больше стало книг на полке. Числа в них описывают обычную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краткой записи задачи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делает условие компактным и помогает быстро увидеть связь между числами и вопросом.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показывает, что именно изменилось, и помогает сразу выбрать нужное действие без лишних вычислений.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краткой записи для задач на сложение, вычитание и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 верному ответу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решения начинаются с внимательного чтения условия, понимания вопроса и выбора действия по смыслу. Краткая запись и проверка ответа делают работу быстрее, аккуратнее и увереннее.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2026-05-24T12:59:57Z</dcterms:created>
  <dcterms:modified xsi:type="dcterms:W3CDTF">2026-05-24T12:59:57Z</dcterms:modified>
</cp:coreProperties>
</file>