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стиль речи: язык точных знаний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Ясно, кратко, точно: как говорит наука.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стиль нужен на уроках и в ответах: он помогает точно называть факты, объяснять явления и строить понятные сообщения без лишних эмоций и разговорных слов.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речь в школьных предметах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402200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научной речи каждое слово выбирают внимательно. Оно должно передавать смысл без двусмысленности, чтобы читатель сразу понял, о каком предмете, явлении или признаке идёт речь.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02200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слов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229150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шестого класса важно помнить: научная речь не украшает сообщение, а объясняет факт по порядку. Она делает знания понятными, краткими и удобными для проверки.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229150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Ясное объяснение фактов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108938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 в научном тексте располагаются последовательно: сначала тема, затем объяснение, после этого вывод. Такая организация помогает не терять связь между фактами и легче усваивать материал.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108938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Логичный порядок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815675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стиль использует специальные слова-термины и избегает разговорных, шутливых и чрезмерно эмоциональных выражений. Благодаря этому текст звучит спокойно, точно и серьёзно.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3815675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и нейтральность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522413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слова поэтому, следовательно, таким образом, во-первых и во-вторых. Они показывают ход рассуждения и помогают читателю увидеть, как один вывод связан с другим.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5522413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Слова-связки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научного стиля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9400" y="1279426"/>
            <a:ext cx="4214700" cy="33997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7932" y="169357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научного текста обычно называют, о чём пойдёт речь. Это задаёт направление всему высказыванию и помогает сразу понять, какой вопрос будет объясняться дальше.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87700" y="140677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932" y="403672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делается краткое заключение: что установлено, к какому выводу можно прийти и почему это важно. Такая часть завершает мысль и помогает запомнить главное.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87700" y="374992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87932" y="2865151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раскрывает тему с помощью определений, фактов, примеров и терминов. Здесь автор показывает признаки явления и строит рассуждение в строгой последовательности.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87700" y="2578350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научного текста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общую выраженность точности, терминов, логичности и краткости в разных стилях речи.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стиль выделяется точностью и терминологичностью, а разговорный — меньшей строгостью и большей эмоциональностью.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признакам, описанным в школьном курсе русского языка.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стилей речи по главным признакам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3422" y="1474950"/>
            <a:ext cx="38325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247" y="1498750"/>
            <a:ext cx="439200" cy="390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научной речи слово употребляется только в прямом значении. Переносные смыслы, шутливые оттенки и двусмысленность мешают точному пониманию и поэтому избегаются.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значение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научного стиля строгая и экономная. Она не украшает мысль, а помогает передать факт так, чтобы его можно было проверить, объяснить и обсудить.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без лишнего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называют научные понятия точно и однозначно: клетка, энергия, орбита, дробь, атмосфера. Без них научный текст теряет чёткость и становится слишком общим.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процесс, явление, система, признак и свойство подходят для разных предметов. Они помогают говорить не о единичной детали, а об общем научном понятии.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научные слова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научного стиля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какие языковые средства делают научный текст точным и понятным.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Термины, определения, связки и числа работают вместе: они уточняют смысл, связывают части текста и делают сообщение проверяемым.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русского языка и учебные тексты по предметам.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средства научного стиля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построена по учебной логике создания короткого сообщения на уроке.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создаётся научное высказывание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69075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научной речи часто используются сложные предложения. Они помогают точно показать причину, условие, признак и вывод, а также связать несколько мыслей в одном сообщении без потери смысла.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9075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предложения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18250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научном стиле почти не нужны восклицания, резкие обращения и неполные фразы. Такая сдержанность делает высказывание спокойным, точным и удобным для учебного анализа.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18250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лишней эмоциональности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93663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союзы потому что, если, когда и поэтому. С их помощью текст становится последовательным: читатель видит, почему происходит явление и к какому результату это приводит.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693663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конструкции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научной речи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биологии ученик читает: «Млекопитающие — это животные, которые кормят детёнышей молоком». В этом определении сразу видно родовое слово и отличительный признак. Такая форма помогает быстро понять, к какой группе относится объект и чем он отличается от других.
</a:t>
            </a:r>
            <a:endParaRPr lang="en-US" sz="955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млекопитающих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объяснения особенно полезен в шестом классе. Он учит не заучивать фразу целиком, а понимать её строение и смысл. Когда ученик видит порядок: понятие, признаки, пример, ему легче строить собственное определение.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запоминания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с понятием показать признаки и привести пример, смысл становится заметнее. Схема из трёх блоков помогает увидеть логику определения: сначала называют объект, затем перечисляют его свойства, после этого подтверждают мысль конкретным примером.
</a:t>
            </a:r>
            <a:endParaRPr lang="en-US" sz="987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схема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понятия в научном тексте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помогает не перегружать текст лишними подробностями и удерживать внимание на главной мысли.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места занимает объяснение: именно оно раскрывает тему и связывает факты в целостное знание.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учебные тексты по русскому языку, обобщение структуры научного абзаца.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научного текста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называет одно строго определённое понятие и используется в одном значении. В научном тексте его нельзя заменять случайным синонимом, иначе точность сообщения сразу снижается.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понятны всем и входят в повседневную речь: вода, дерево, движение, растение. В науке они сохраняют привычный смысл, но часто становятся частью точного сочетания.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Общеупотребительное слово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научной речи общеупотребительные слова соединяются с другими словами так, чтобы обозначать конкретное явление: движение планет, рост растения, свойства воды. Смысл становится ясным и проверяемым.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сочетание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и точные словосочетания помогают передавать знания без двусмысленности. Благодаря им ученик может понимать текст, пересказывать его и отвечать по предмету уверенно и правильно.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и общеупотребительные слова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093274"/>
            <a:ext cx="4335300" cy="18297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разговорные выражения и более точные научные формулировки. Видно, как меняется ясность, краткость и точность сообщения.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вариант убирает неопределённость, использует термин и сообщает факт так, чтобы его можно было проверить.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учебные тексты и примеры преобразования речи в научный стиль.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разговорную фразу превратить в научную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0797" y="1474950"/>
            <a:ext cx="32850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опирается на карты, числовые данные и названия объектов. Научная речь делает описание территорий и природных явлений ясным и без лишних оценок.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истории важны даты, события и причинные связи. Научный стиль помогает объяснять, что произошло, когда и почему, не смешивая факты с эмоциями.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важны формулы, точные обозначения и доказательства. Научный стиль помогает шаг за шагом объяснять решение, чтобы каждый вывод можно было проверить.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биологии называют органы, процессы и признаки живых организмов. Точные слова нужны, чтобы не перепутать строение, функции и особенности разных объектов.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стиль в разных школьных предметах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идёт по признакам научного стиля: точность, логичность, терминология и отсутствие эмоциональной окраски.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научный текст от других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сразу увидеть различия, сходства и числа. Ученику не нужно перечитывать длинный абзац: информация уже разложена по строкам и столбцам, поэтому её легче сравнить и запомнить.
</a:t>
            </a:r>
            <a:endParaRPr lang="en-US" sz="1152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таблица говорит быстрее слов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в учебнике не украшает страницу, а поддерживает текст. Подпись к нему уточняет, на что нужно обратить внимание, а короткий вывод помогает проверить, правильно ли ученик понял материал.
</a:t>
            </a:r>
            <a:endParaRPr lang="en-US" sz="1152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объясняет сложное наглядно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особенно полезна там, где важно понять последовательность. Она помогает увидеть, что сначала происходит одно действие, затем другое, а в конце появляется результат или вывод.
</a:t>
            </a:r>
            <a:endParaRPr lang="en-US" sz="1152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мысли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научным текстам нужны схемы и рисунки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с научной речью чаще всего сталкиваются на уроках и при подготовке сообщений по предметам.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строгие формы научной речи характерны для статьи и отчёта, а учебник и доклад чаще используются в учебной практике.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жанров научного стиля по школьным учебным материалам.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научный стиль встречается чаще всего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60200" y="2455750"/>
            <a:ext cx="1795416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разговорной окраской делают текст менее точным и слишком свободным по тону. В научной речи лучше выбирать нейтральные варианты, которые подходят для сообщения фактов.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0204" y="1802357"/>
            <a:ext cx="1795416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слова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847746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сообщение должно завершаться итогом. Без вывода читателю трудно понять, к какому результату приводит объяснение и чему именно учит текст.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47750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вывода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714204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 и то же слово повторяется без необходимости, текст становится тяжёлым. Слишком общие формулировки тоже мешают понять смысл, потому что не уточняют важные детали.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4714208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 общие слова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2588964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«что-то происходит» или «как бы» не объясняют, что именно изменяется. В научном тексте нужно называть явление точно и по возможности указывать признак или причину.
</a:t>
            </a:r>
            <a:endParaRPr lang="en-US" sz="1100" dirty="0"/>
          </a:p>
        </p:txBody>
      </p:sp>
      <p:sp>
        <p:nvSpPr>
          <p:cNvPr id="14" name="Text 8"/>
          <p:cNvSpPr txBox="1"/>
          <p:nvPr/>
        </p:nvSpPr>
        <p:spPr>
          <a:xfrm>
            <a:off x="2588967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выражения
</a:t>
            </a:r>
            <a:endParaRPr lang="en-US" sz="1300" dirty="0"/>
          </a:p>
        </p:txBody>
      </p:sp>
      <p:sp>
        <p:nvSpPr>
          <p:cNvPr id="15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научной речи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показывает, какие особенности делают научную речь точной, логичной и понятной для читателя.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признаки работают вместе: точность даёт ясность, логичность связывает части текста, а доказательность делает сообщение убедительным.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научного стиля в одном обзоре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стиль: язык, который помогает понимать мир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стиль учит говорить точно, слушать внимательно и делать выводы на основе фактов. Он нужен на уроках, в сообщениях и в любой ситуации, где важно объяснить мысль ясно.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2026-05-28T08:09:14Z</dcterms:created>
  <dcterms:modified xsi:type="dcterms:W3CDTF">2026-05-28T08:09:14Z</dcterms:modified>
</cp:coreProperties>
</file>