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бактерий: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7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с разнообразными формами и функциями на Земле.
</a:t>
            </a:r>
            <a:endParaRPr lang="en-US" sz="4355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Левенгук впервые увидел бактерии в микроскоп. XIX век принес доказательства роли бактерий в болезнях и брожении, благодаря трудам Пастера и Коха, заложивших основы микробиологии.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и развитие микробиологии
</a:t>
            </a:r>
            <a:endParaRPr lang="en-US" sz="2877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 без ядра, базовые элементы микробиосферы и биогеохимических циклов на планете.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очень разнообразны: учёные описали более 10 000 видов, но реальное число — миллионы, обитающих в почве, воде, воздухе и организмах.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населают любые среды, от самых обычных до экстремальных, влияя на экосистемы и поддерживая экологический баланс.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бактерий в живой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мембраны, цитоплазмы, одной кольцевой молекулы ДНК и рибосом. Клеточная стенка придаёт прочность и форму бактерии.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239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эукариот, бактерии не имеют ядра и мембранных органоидов, часто имеют жгутики для движения и капсулу для защиты от внешних воздействий.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отличия от эукариот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бактерий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бактерии различных групп, часто образуют цепочки или скопления — стрепто- и стафилококки.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бактерии, широко распространённые, включая многие патогенные и полезные виды.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Спирально изогнутые бактерии, обладающие жгутиками, что позволяет им активно передвигаться.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Изогнутые, похожие на запятую бактерии, встречающиеся в водных средах, некоторые вызывают заболевания человека.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путем деления пополам: клетка удваивает ДНК и цитоплазму, затем образуются две дочерние клетки с идентичным наследственным материалом.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 бинарным делением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деление может происходить каждые 20–30 минут, что приводит к быстрому росту популяции до миллиардов потомков в сутки.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шаровидных и палочковидных бактерий во многих природных средах.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— кокки и бациллы, что связано с их адаптацией и разнообразием экологических ниш.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микробиологических исследований, 2020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форм бактерий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 почве, пресной и солёной воде, а также в воздухе и на поверхностях организмов.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устойчивость бактерий
</a:t>
            </a:r>
            <a:endParaRPr lang="en-US" sz="268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диапазон устойчивости бактерий варьируется от −20°C до +100°C, включая кислотные и щелочные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бактерии выдерживают воздействие радиации и токсичных химических веществ, что делает их важными звеньями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выживать в экстремальных условиях: горячих источниках и вечной мерзлоте, демонстрируя широкий диапазон приспособлений.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Хемосинтезирующие бактерии получают энергию за счёт окисления неорганических веществ, например нитрифицирующие бактерии.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бактерий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 синтезируют органические вещества из неорганики: фотосинтезирующие, например цианобактерии, используют свет.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готовыми органическими соединениями, а по зависимости от кислорода бывают аэробами и анаэробами.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3237"/>
            <a:ext cx="4151400" cy="18009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потреблении кислорода, примерах видов и энергетической эффективности бактерий.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дыхания определяет среду обитания и энергообеспечение бактерий, влияя на их экологические роли.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аэробных и анаэробных бактерий
</a:t>
            </a:r>
            <a:endParaRPr lang="en-US" sz="286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источники, 2021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как способ выживания
</a:t>
            </a:r>
            <a:endParaRPr lang="en-US" sz="280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условиях, таких как дефицит питательных веществ или высыхание, некоторые бактерии формируют эндоспоры — защитные структуры с толстой оболочкой, устойчивые к внешним воздействиям.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Эндоспоры способны сохранять жизнеспособность десятки лет, выдерживая высокие температуры и химические факторы. Образование и прорастание спор позволяют Bacillus и Clostridium успешно адаптироваться.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органических веществ, способствуя формированию питательных компонентов почвы и поддержанию её плодородия.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бактерий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атмосферного азота клубеньковыми бактериями обеспечивает растениям доступные для усвоения формы азота, стимулируя рост и урожайность.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с корнями растений и кишечником животных помогают улучшить обмен веществ, укрепить иммунитет и обеспечить устойчивость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серьёзные заболевания у человека и животных. Например, Mycobacterium tuberculosis ответственна за туберкулёз, а Streptococcus pyogenes — за ангину.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бактериальные инфекции
</a:t>
            </a:r>
            <a:endParaRPr lang="en-US" sz="2613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Патогены выделяют токсины, вызывающие разрушение тканей и воспаление. Они способны адаптироваться к защитным механизмам организма, усложняя лечение инфекций.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слизистые оболочки выступают первой линией защиты, предотвращая проникновение бактерий внутрь организма благодаря физическим и химическим барьерам.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включает лейкоциты и антитела, которые распознают и уничтожают бактерии посредством фагоцитоза и выработки специфического иммунного ответа.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меры защиты — гигиена, термическая обработка пищи, санитария и вакцинация — играют важную роль в профилактике бактериальных инфекций.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иммунные барьеры защиты от бактерий
</a:t>
            </a:r>
            <a:endParaRPr lang="en-US" sz="23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инфекции наиболее распространены, особенно в регионах с недостаточной гигиеной и санитарией. Пневмонии остаются серьёзной причиной госпитализации.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кишечных и респираторных инфекций среди бактериальных заболеваний, что подчеркивает значение профилактических мер.
</a:t>
            </a:r>
            <a:endParaRPr lang="en-US" sz="147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бактериальных инфекций по видам заболеваний
</a:t>
            </a:r>
            <a:endParaRPr lang="en-US" sz="22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микрофлоры кишечника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помогают переваривать пищу и синтезируют витамины группы В и К, поддерживая здоровье и обмен веществ организма.
</a:t>
            </a:r>
            <a:endParaRPr lang="en-US" sz="142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ферментированных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создании йогурта, кефира, сыра и квашеных овощей, придавая им вкус и увеличивая пищевую ценность.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очистке окружающей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разлагают нефтепродукты и очищают сточные воды, снижая загрязнение и способствуя восстановлению экосистем.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положительные функции бактерий для человека
</a:t>
            </a:r>
            <a:endParaRPr lang="en-US" sz="21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проблема устойчивости бактерий
</a:t>
            </a:r>
            <a:endParaRPr lang="en-US" sz="2669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эффективно подавляют рост бактерий, но неправильное применение способствует появлению устойчивых штаммов и снижает эффективность лечения.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штаммы, такие как MRSA, вызывают серьёзные инфекции, лечение которых требует более дорогостоящих и токсичных препаратов.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распространяется быстро, представляя глобальный вызов для здравоохранения и требующий новых стратегий и исследований.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устойчивостью важны разработка новых антибиотиков, рациональное применение имеющихся средств и профилактика инфекций.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адаптация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выживания бактерий в меняющихся условиях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секвенирования генома бактерий позволяют выявлять патогенные штаммы и разрабатывать индивидуальные схемы лечения.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и диагностика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изучают бактерии-экстремофилы и разрабатывают инновационные препараты, а также применяют микроорганизмы для очистки окружающей среды и освоения космического пространства.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антибиотиков и биотехнологические разработки
</a:t>
            </a:r>
            <a:endParaRPr lang="en-US" sz="158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в изучении бактерий
</a:t>
            </a:r>
            <a:endParaRPr lang="en-US" sz="26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ключ к развитию науки и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бактерий обеспечивает понимание жизненных процессов, способствует медицине и экологии, а также открывает новые возможности в биотехнологиях для решения глобальных задач.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2026-05-08T01:26:42Z</dcterms:created>
  <dcterms:modified xsi:type="dcterms:W3CDTF">2026-05-08T01:26:42Z</dcterms:modified>
</cp:coreProperties>
</file>