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image" Target="../media/image-16-17.png"/><Relationship Id="rId18" Type="http://schemas.openxmlformats.org/officeDocument/2006/relationships/image" Target="../media/image-1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комплекс проблем безопасности социального характера и национальная безопасность России
</a:t>
            </a:r>
            <a:endParaRPr lang="en-US" sz="217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угрозы подрывают доверие, порядок и защищённость граждан.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9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ежедневно сталкиваются с рисками в общении, интернете и школе. Именно поэтому темы безопасности личности, общества и государства становятся особенно практичными: они помогают распознавать угрозы вовремя и избегать реальных последствий.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6863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14976" y="2362487"/>
            <a:ext cx="1503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80727"/>
            <a:ext cx="204900" cy="16392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современный комплекс проблем безопасности социального характера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Преступность и насилие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Нарушают закон, создают страх и причиняют прямой вред людям. Для подростков опасны втягивание в правонарушения, давление окружения и привычка считать агрессию нормальным способом решения спора.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экстремизм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Опираются на запугивание, ненависть и радикальные призывы. Такие угрозы опасны тем, что подменяют уважение к людям идеями вражды и вовлекают молодёжь через ложные обещания и чувство исключительности.
</a:t>
            </a:r>
            <a:endParaRPr lang="en-US" sz="749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и кибербуллинг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Выражаются в унижениях, насмешках, угрозах и исключении из группы. Они бьют по самооценке, ухудшают учёбу и могут привести к изоляции, тревожности и длительному психологическому стрессу.
</a:t>
            </a:r>
            <a:endParaRPr lang="en-US" sz="783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Мошенничество и цифровые манипуляции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обман, поддельные ссылки, фальшивые аккаунты и давление в сообщениях. Подростков особенно легко втянуть обещаниями быстрых денег, подарков или срочной помощи, если они не проверяют информацию.
</a:t>
            </a:r>
            <a:endParaRPr lang="en-US" sz="703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Наркомания, конфликты и дезинформация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угрозы разрушают здоровье, отношения и общественное согласие. Ложные сообщения, межэтническая напряжённость и зависимость от веществ усиливают недоверие, конфликтность и уязвимость всего коллектива.
</a:t>
            </a:r>
            <a:endParaRPr lang="en-US" sz="7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социальная угроза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конфликт и давление превращаются в реальный вред через общение и интернет.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как крайняя форма социальной опасности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противодействие включает охрану объектов, проверку сообщений об опасности, эвакуацию людей и работу специальных служб. Для школьников важно не трогать подозрительные предметы и сразу сообщать взрослым.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использует насилие или угрозу насилия, чтобы запугать людей и оказать давление на общество и власть. Его опасность усиливают ложные сообщения, паника и выбор мест с большим числом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социальных угроз и их соотношение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ускоряет распространение почти всех угроз, особенно там, где легко скрыть личность.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имеют разную форму, но часто усиливают друг друга; профилактика должна быть одновременно офлайн и онлайн.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содержанию темы, без использования статистической выборки.
</a:t>
            </a:r>
            <a:endParaRPr lang="en-US" sz="5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радикализация подростков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начинается с призывов к ненависти, унижению и насилию по национальному, религиозному или иному признаку. Он разрушает уважение между людьми и делает конфликт нормой.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возрастает, когда поддержку заменяют одобрение в сети и давление окружения. Опасность в том, что радикальные идеи быстро переходят из слов в реальные действия и нарушения закона.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привлекают чувство принадлежности к группе, простые ответы и образ «сильного героя». Особенно уязвимы те, кто переживает одиночество, травлю, семейные конфликты или неуверенность в себе.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10346"/>
            <a:ext cx="5253300" cy="19004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социальных угроз и их последствия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угрозу, её признаки и возможный ущерб для подростка.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признаки, тем меньше ущерб. Важно реагировать не на слухи, а на реальные изменения поведения и общения.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темы ОБЗР.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67672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7722" y="3151554"/>
            <a:ext cx="254475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50641" y="1836742"/>
            <a:ext cx="296887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Киберпространство как среда социальных рисков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мессенджеры мгновенно разносят слухи, фейки, угрозы и оскорбления. Одно сообщение может стать заметным для целого класса за несколько минут.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адрес, геолокация и коды из сообщений нельзя передавать незнакомым людям. Даже безобидная публикация иногда помогает мошенникам или агрессорам.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Фишинг, поддельные аккаунты и шантаж часто маскируются под обычное общение. Подросток может не заметить угрозу, пока не передаст данные или не откроет подозрительную ссылку.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полезен, если проверять информацию, ограничивать доступ к личному профилю и не отвечать на давление. Без этих правил цифровая среда быстро становится зоной риска.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цифровые риски для подростков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выше там, где общение идёт без проверки личности и без привычки защищать личную информацию.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времени в сети без цифровой грамотности, тем выше вероятность обмана, травли и контакта с вредным контентом.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 содержанию темы, без привязки к конкретной статистике.
</a:t>
            </a:r>
            <a:endParaRPr lang="en-US" sz="5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Наркотизация и преступность как взаимосвязанные угрозы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 вредят здоровью, снижают самоконтроль и часто становятся причиной краж, обмана, конфликтов и других правонарушений, которые затрагивают не только самого подростка, но и его окружение.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неблагополучии могут говорить резкая смена друзей, скрытность, пропуски занятий, падение успеваемости, нарушение сна и частые ссоры дома, особенно если эти признаки появляются одновременно.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Криминальные группы нередко втягивают несовершеннолетних в опасные действия, обещая лёгкие деньги, скрытность и «взрослую» роль курьера или помощника, хотя последствия всегда оказываются тяжёлыми.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Наркотизация ослабляет волю, разрушает здоровье и уменьшает жизненные возможности, поэтому раннее замечание тревожных сигналов и обращение за помощью особенно важны для подростка и его семьи.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уязвимости подростков к социальным угрозам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повышают риск вовлечения в опасные ситуации и как это проявляется в поведении подростка.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усиливаются, когда несколько факторов действуют одновременно: тогда подростку труднее сопротивляться давлению, а опасное поведение кажется ему нормой.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ОБЗР и профилактике социальных рисков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школьная среда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без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сама по себе не создаёт угрозу, но при слабой адаптации возможны недопонимание, языковые барьеры и бытовые споры. Важно вовремя замечать напряжение и не допускать ксенофобии.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стабильность поддерживают единые правила, уважение к разным традициям и равное отношение ко всем ученикам. Такая среда снижает риск конфликтов и помогает каждому чувствовать себя в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вовремя остановить развитие социальной угрозы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раннем замечании тревожных изменений и обращении за поддержкой к взрослым и специалистам.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профилактики и защиты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требует больше участия взрослых и специалистов, если первая помощь не остановила проблему сразу.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начинается поддержка, тем меньше ущерб для учёбы, здоровья и отношений, а возвращение к нормальной жизни происходит быстрее.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к профилактике социальных рисков в школе и семье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6063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6863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80727"/>
            <a:ext cx="204900" cy="16392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80727"/>
            <a:ext cx="204900" cy="16392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национальная безопасность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охраняет права и свободы граждан, чтобы человек чувствовал себя защищённым в школе, на улице, в транспорте и в интернете.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Полиция, суды и другие органы следят за тем, чтобы конфликты не переходили в насилие, а правила для всех оставались едиными.
</a:t>
            </a:r>
            <a:endParaRPr lang="en-US" sz="898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Противодействие угрозам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службы борются с терроризмом, экстремизмом и незаконным оборотом наркотиков, не допуская их распространения в обществе.
</a:t>
            </a:r>
            <a:endParaRPr lang="en-US" sz="831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защищать людей от фейков, мошенничества, кражи данных и опасного контента, который быстро распространяется через цифровые сервисы.
</a:t>
            </a:r>
            <a:endParaRPr lang="en-US" sz="823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работают только в рамках закона и требуют согласованных действий государства, школы, семьи и самих граждан.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социальные угрозы влияют на страну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опасно, когда страх и ложь быстро распространяются через общение и цифровые каналы, затрагивая целые школьные и городские сообщества.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угрозы ослабляют общество не меньше, чем экономические трудности: они уменьшают доверие, спокойствие и готовность людей помогать друг другу.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и последствий социальных угроз для общественной стабильности
</a:t>
            </a:r>
            <a:endParaRPr lang="en-US" sz="6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не стоит сообщать незнакомцам адрес, номер школы, пароли, коды из сообщений и точное местоположение: эти данные могут использовать для обмана или давления.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подростка в повседневной жизни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сомнительных предложениях, угрозах или слишком выгодных обещаниях важно остановиться и проверить информацию, а не пересылать сообщение дальше и не соглашаться сразу.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транспорте, на улице и в толпе нужно сохранять спокойствие, держаться с группой знакомых, не спорить с агрессивными людьми и заранее знать безопасный маршрут домой.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начинается с умения распознавать манипуляции, выбирать безопасное общение и быстро обращаться за помощью к родителям, учителю, психологу или другому взрослому.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снижать социальные риски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делают школьную и семейную среду более безопасной и почему они работают.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мер: тогда подросток получает поддержку дома, в школе и в цифровой среде одновременно.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профилактических мер в семье, школе и цифровой среде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ежедневного выбора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угрозы становятся опасными, когда на них долго не обращают внимания. Если подросток умеет замечать риск, советоваться со взрослыми и проверять информацию, безопасность семьи, школы и страны становится крепче.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2026-05-21T02:59:29Z</dcterms:created>
  <dcterms:modified xsi:type="dcterms:W3CDTF">2026-05-21T02:59:29Z</dcterms:modified>
</cp:coreProperties>
</file>