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геометрические фигуры в курсе математики 6 класса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чертежей, измерений и первых геометрических задач.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геометрия помогает видеть форму и размер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фигуры учат читать чертежи, строить аккуратные схемы и сравнивать предметы по форме, длине и углам. Эти знания нужны не только в математике, но и в черчении, архитектуре, дизайне и информатике.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прямая, отрезок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обозначает положение на плоскости и не имеет размеров. На чертежах её обычно отмечают буквами A, B, C.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тянется бесконечно в обе стороны и не имеет концов. Она показывает идеальную линию без ограничений по длине.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— часть прямой между двумя точками. Его можно измерить линейкой в миллиметрах, сантиметрах, дециметрах или метрах.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 направление на чертеже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есть, конца нет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 одной точке и продолжается бесконечно только в одном направлении. У него есть начало, но нет второго конца, поэтому он похож на движение вперёд по выбранной линии.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луч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чертежах луч изображают линией со стрелкой. Такой знак помогает быстро увидеть направление, например в схеме маршрута, солнечном луче или указании стороны.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 фигур различается не только длина, но и наличие границ. Это помогает не путать их на чертеже.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отличается тем, что имеет две границы и измеряемую длину; прямая и луч не ограничены с одной или обеих сторон.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6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точки, прямой, луча и отрезка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прямого угла служит ориентиром: по нему легче определять, острый перед нами угол или тупой.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градусная мера прямого угла, с которым сравнивают многие фигуры и предметы вокруг нас.
</a:t>
            </a:r>
            <a:endParaRPr lang="en-US" sz="2382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название угла, его меру и внешний вид на чертеже.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угла определяется его градусной мерой: чем она больше, тем угол раскрыт сильнее.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6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 их градусная мера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треугольник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фигуры по форме, сторонам и углам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треугольника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всегда три стороны, три вершины и три угла. Именно поэтому его удобно распознавать на чертежах среди других плоских фигур.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любого треугольника равна 180°. Это свойство позволяет находить неизвестный угол, если два других уже известны.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часто используют в строительстве и каркасных конструкциях. Они хорошо сохраняют форму и делают сооружения более устойчивыми.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прямоугольник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угла, но не одинаковые стороны
</a:t>
            </a:r>
            <a:pPr algn="ctr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легко узнать по четырём прямым углам. Его противоположные стороны равны, поэтому он часто напоминает рамку, экран или страницу тетради. Такая форма удобна в быту, потому что хорошо вписывается в разные предметы и поверхности.
</a:t>
            </a:r>
            <a:endParaRPr lang="en-US" sz="1133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как особый случай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выглядит очень строго: у него все стороны равны, и каждый угол прямой. Поэтому его можно встретить на клетчатой бумаге, плитке и шахматной доске. Эта фигура одновременно и аккуратная, и симметричная.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видим эти фигуры каждый день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прямоугольник окружают нас в школе и дома: в окнах, экранах, книгах, табличках и упаковке. Если рядом показать чертёж и знакомый предмет, сразу видно, как геометрия объясняет привычные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фигуры часто встречаются в школьных чертежах и предметах с ровными краями.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отличается равенством всех сторон, а прямоугольник — только противоположных; число прямых углов одинаково.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6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квадрата и прямоугольника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Параллелограмм, ромб и трапеция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узнают по двум парам противоположных параллельных сторон; его углы могут быть разными, поэтому фигура бывает наклонённой и вытянутой.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сохраняет признаки параллелограмма, но все его стороны равны. По форме он может напоминать «ромбик», хотя равенство сторон важнее внешнего вида.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отличается тем, что у неё только одна пара сторон параллельна. Это помогает не путать её с параллелограммом и быстрее находить нужный четырёхугольник.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916294"/>
            <a:ext cx="4333200" cy="16568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 по равенству сторон, прямым углам, параллельности и примерам из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различают по сочетанию трёх главных признаков: равенству сторон, величине углов и параллельности сторон.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6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четырёхугольники и их признаки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окружности и круга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линия, все точки которой находятся на одинаковом расстоянии от центра. Она задаёт границу фигуры и не включает внутреннюю область.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часть плоскости внутри окружности вместе с её границей. В задачах круг удобно рассматривать как «заполненную» окружность.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 диаметр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с точкой окружности, а диаметр проходит через центр и состоит из двух радиусов. Эти отрезки помогают измерять фигуру.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быту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 круга и окружности легко увидеть в тарелке, монете, циферблате часов и обруче. Такие предметы помогают узнавать фигуры в окружающем мире.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в узоре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мысленно провести линии сгиба через середины сторон и через диагонали, части квадрата совпадут. Поэтому квадрат часто используют в орнаментах, плитке и декоративных решениях, где важны порядок и равновесие.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прямоугольника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две оси симметрии: вертикальная и горизонтальная. Эта особенность заметна на школьной тетради, экране и окне, где одинаковые половины делают форму аккуратной и удобной для восприятия.
</a:t>
            </a:r>
            <a:endParaRPr lang="en-US" sz="117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без ограничений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круга бесконечно много осей симметрии, потому что любая прямая через центр делит его на одинаковые части. Именно поэтому круглые формы часто выглядят особенно гармонично в природе и дизайне.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природе и искусстве заметна симметрия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геометрической фигуры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построение с использованием линейки, угольника и циркуля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одних и тех же предметах можно увидеть сразу несколько фигур: например, прямоугольники, окружности и отрезки.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формы входят в повседневную среду, поэтому их полезно замечать и узнавать без специальных подсказок.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примерам из школьного курса геометрии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простейшие геометрические фигуры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геометрические фигуры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стороны и углы: именно эти признаки сразу показывают, относится ли фигура к треугольникам, четырёхугольникам или другим классам.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равенство сторон и наличие параллельных прямых. Так различают квадрат, ромб, прямоугольник, параллелограмм и трапецию.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оценивают оси симметрии, если фигура должна быть не только правильной, но и удобной для построения или оформления.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название фигуры важно не меньше её внешнего вида: в задаче ошибка в термине часто ведёт к неверному ответу.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простых фигур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прямую, отрезок и луч: у прямой нет концов, у луча есть начало, а у отрезка — два конца и измеримая длина.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связана с окружностью и кругом: окружность — это линия, а круг включает внутреннюю область, ограниченную этой линией.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квадрат и прямоугольник совершенно разными по всем признакам: квадрат — это частный случай прямоугольника, а углы следует определять по градусной мере.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начинается с простых фигур
</a:t>
            </a:r>
            <a:endParaRPr lang="en-US" sz="368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линия, угол, треугольник и четырёхугольник помогают читать чертежи, строить фигуры и видеть геометрию в предметах вокруг нас. Понимание основ делает дальнейшее изучение математики намного легче.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2026-05-24T16:32:45Z</dcterms:created>
  <dcterms:modified xsi:type="dcterms:W3CDTF">2026-05-24T16:32:45Z</dcterms:modified>
</cp:coreProperties>
</file>