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7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«Три товарища»: урок о дружбе и помощи
</a:t>
            </a:r>
            <a:endParaRPr lang="en-US" sz="3758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дружбе, добрых словах и взаимовыручке.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 детском чтении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чтения первоклассники встречаются с простыми историями о ребятах, их поступках и чувствах. Тема «Три товарища» помогает понять, как внимательность, честность и поддержка делают отношения крепче.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643" y="2220202"/>
            <a:ext cx="421649" cy="337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567" y="2220202"/>
            <a:ext cx="421649" cy="337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3490" y="2220202"/>
            <a:ext cx="421649" cy="337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3439" y="2183062"/>
            <a:ext cx="41160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стороны дружбы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друг с другом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Товарищи проводят время вместе, играют и учатся не поодиночке. Когда рядом есть друзья, даже обычное дело становится легче и веселее.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Умеют поддержать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дружбе важно не только радоваться вместе, но и подставить плечо, если у кого-то не получается. Поддержка делает компанию настоящей командой.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Говорят по-доброму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друзья умеют договариваться, слушать и не обижать словами. Спокойный разговор помогает сохранить доверие и не портить общее настроение.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добрые дела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дружба заметна в поступках: помочь, поделиться, подождать, утешить. Именно такие маленькие дела показывают, что рядом верный товарищ.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живут три друга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игры и дела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Трое друзей вместе придумывают игры, читают, рисуют и решают простые задачи. В таких делах каждый чувствует себя нужным, а скучать почти некогда.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и уважение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их отношениях важно, чтобы никто не командовал постоянно и не оставался в стороне. Дружба держится на уважении, когда каждый может быть услышан.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бывает настоящий друг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друг умеет слушать и не смеётся над ошибками. Он замечает, когда друг устал, расстроен или растерян, и старается помочь без лишних слов.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делится вещами, не жадничает и умеет подождать. Даже простые поступки, вроде подать карандаш или дать место за столом, очень много значат.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важны честность и терпение. Если что-то пошло не так, хороший друг не обижается надолго, а старается понять и спокойно исправить ситуацию.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дружба становится крепче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848000" y="360000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узнают друг друга, здороваются и замечают, что им интересно играть вместе.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469625" y="1494114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игра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появляются общие занятия: мяч, рисунки, чтение или игры по правилам. Здесь нужно договариваться.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091200" y="2628229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Взаимная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кого-то что-то не получается, друзья делятся, подсказывают и помогают справиться с трудностью.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99772" y="3762318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помощь становится привычкой, между ребятами возникает доверие, и дружба превращается в крепкую связь.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дружба проходит проверку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из товарищей ошибся в игре или не справился с заданием, другим важно не дразнить его, а спокойно помочь. Так становится видно, кто умеет быть настоящим другом.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Ссора тоже может случиться даже у хороших друзей. Но если они умеют признать свою ошибку, извиниться и снова поговорить по-доброму, обида быстро уходит.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84350" y="389829"/>
            <a:ext cx="300000" cy="26666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5700" y="1496638"/>
            <a:ext cx="297300" cy="297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5700" y="2618763"/>
            <a:ext cx="297300" cy="29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4350" y="3769537"/>
            <a:ext cx="300000" cy="240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делают дружбу крепче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400" y="374512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«Спасибо»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помогает показать благодарность за помощь, внимание и добрый поступок. Оно делает общение тёплым и приятным.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400" y="1496638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«Пожалуйста»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 звучит мягко и уважительно. С таким словом легче договориться и попросить о помощи без капризов.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400" y="2618763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«Прости»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Извинение помогает убрать обиду и начать разговор сначала. Даже короткое «прости» может вернуть дружбе спокойствие.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534400" y="3740887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«Давай вместе»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приглашают к общему делу и не оставляют никого в стороне. Они помогают почувствовать себя частью команды.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ссора не должна разрушать дружбу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Ссора часто начинается с недоразумения или желания настоять на своём. Но если друзья умеют остановиться и услышать друг друга, проблема становится меньше.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Признать ошибку нелегко, зато очень полезно. Когда кто-то говорит «я был неправ», это помогает убрать напряжение и вернуть доверие.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Мириться лучше не откладывать. Чем раньше друзья поговорят спокойно, тем быстрее снова появятся игра, смех и хорошее настроение.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9787"/>
            <a:ext cx="4569000" cy="24629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000" y="2679787"/>
            <a:ext cx="4569000" cy="24629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изобразить трёх друзей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455250" y="1342550"/>
            <a:ext cx="36585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после уроков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Трое ребят стоят рядом и обсуждают, во что играть дальше. У одного в руках мяч, другой показывает маршрут для игры, а третий улыбается и кивает. На рисунке важно передать их общий план и дружелюбные лица.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64850" y="1342550"/>
            <a:ext cx="3777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дело в классе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сидят за одним столом и вместе собирают книжку, аппликацию или рисунок. Один аккуратно держит детали, второй подаёт клей, третий проверяет, всё ли на месте. Такая сцена показывает, как хорошо они умеют работать сообща.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Трое друзей делают мысль темы ясной даже первокласснику: вместе легче поддержать, поделиться и не оставить товарища одного.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героя показывают, что дружба особенно крепнет, когда рядом есть помощь, честность и забота.
</a:t>
            </a:r>
            <a:endParaRPr lang="en-US" sz="2509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образ темы «Три товарища»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дружбе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дружба в детском мире развивается через простые и понятные действия.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понять героев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«добрый» помогает увидеть героя, который умеет заботиться о других и не проходит мимо чужой беды. Такие поступки сразу делают его ближе и понятнее читателю.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«честный» и «смелый» показывают, что друг не боится признать ошибку и сказать правду спокойно. Для детей это важный пример достойного поведения.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«Отзывчивый» и «внимательный» описывают того, кто замечает настроение товарища и вовремя приходит на помощь. Именно такие качества особенно ценятся в дружбе.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«весёлый» напоминает, что дружба приносит радость, если рядом можно улыбнуться, поиграть и разделить хорошее настроение. Так текст становится светлее и теплее.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7826"/>
            <a:ext cx="4569000" cy="1637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3145707"/>
            <a:ext cx="4569000" cy="16375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50773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есть с кем разделить игру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смеются, потому что придумали общее дело и никто не стоит в стороне. Один держит мяч, другой подсказывает правило, а третий уже готов бежать дальше. Так в маленьком эпизоде видно: дружба оживает в движении и общем настроении.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6950" y="314561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от простого доброго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для хорошего настроения хватает тихой поддержки и улыбки. Один товарищ похвалил другого, помог поднять упавшую тетрадь и дождался его у двери. После этого обычный день стал светлым, а рядом почувствовалась надёжная опора.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образа радости в дружбе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9768" y="2170429"/>
            <a:ext cx="307200" cy="30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37483" y="2170429"/>
            <a:ext cx="307200" cy="30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199" y="2170429"/>
            <a:ext cx="307200" cy="30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5797" y="2181169"/>
            <a:ext cx="321434" cy="2857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0629" y="2170429"/>
            <a:ext cx="307200" cy="30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10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бывают у друзей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60003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радуются, когда у них получается общее дело или когда кто-то из них добивается успеха. Эта радость становится ещё сильнее, если её разделить вместе.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7718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Огорчение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не вышло, у героя может испортиться настроение. Важно заметить это вовремя и не оставлять товарища одного со своим расстройством.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95434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Обида появляется, когда кто-то сказал резкое слово или поступил невнимательно. В дружбе её лучше не прятать, а спокойно обсудить и помириться.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13150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Волнение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трудным делом друг может переживать и сомневаться в себе. Тогда особенно ценны спокойная поддержка, добрый совет и уверенность рядом.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230865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помогает заметить хорошее отношение и ответить на него добром. Она укрепляет дружбу и делает общение между ребятами теплее.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дружбы в школьной жизни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дружба начинается с самых простых шагов: поздороваться, предложить место рядом, поделиться карандашом. Такие мелочи создают доверие и делают день спокойнее.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и на перемене друзья учатся ждать друг друга, слушать, не перебивать и помогать с заданием. Именно в повседневных делах видно, кто умеет быть настоящим товарищем.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«Три товарища» легко узнаётся в жизни первоклассников, потому что рядом всегда есть класс, парта, двор и игра. Герои ведут себя так, как дети видят каждый день.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61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добрые герои нравятся читателям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35670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поступки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Добрых героев легко понять, потому что их действия просты и ясны. Они помогают, уступают и говорят спокойно, поэтому читатель быстро им сочувствует и доверяет.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670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персонажи становятся примером для детей. Они показывают, как можно дружить без ссор, обид и крика, а значит — делать общение тёплым и уважительным.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простой вывод связывает всю тему: настоящий друг не думает только о себе, а умеет быть рядом в радости и в трудный момент.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4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важный вывод объединяет все события: дружба становится крепче, когда в ней есть помощь и забота.
</a:t>
            </a:r>
            <a:endParaRPr lang="en-US" sz="2453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темы «Три товарища»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трёх товарищах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073485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Три товарища показывают, как дружба строится на совместных делах и взаимной поддержке. Они не отталкивают друг друга, а стараются быть рядом и помогать.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73475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Для запоминания достаточно простых правил: не обижать, делиться, говорить добрые слова и уметь мириться. Именно такие поступки делают дружбу прочной и тёплой.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4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Финал: дружба, которая делает мир добрее
</a:t>
            </a:r>
            <a:endParaRPr lang="en-US" sz="342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«Три товарища» учит первоклассников быть внимательными, добрыми и готовыми помочь. Настоящая дружба живёт в простых поступках, честных словах и умении поддержать товарища.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2026-05-24T01:33:26Z</dcterms:created>
  <dcterms:modified xsi:type="dcterms:W3CDTF">2026-05-24T01:33:26Z</dcterms:modified>
</cp:coreProperties>
</file>