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Мочевыделительная система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организма, выводящая отходы и поддерживающая внутреннее равновесие.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выделения в поддержании здоровья организма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удаляет вредные продукты обмена через кожу, лёгкие, пищеварительный и мочевыделительный пути. Мочевыделительная система отвечает за выведение растворимых веществ, защищая организм от отравления и обеспечивая стабильность внутренней среды.
</a:t>
            </a:r>
            <a:endParaRPr lang="en-US" sz="1726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мочевыделительной системы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органа расположены по обе стороны позвоночника. Они фильтруют кровь, удаляя отходы и регулируя водный баланс, создавая основу для образования мочи.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главный фильтр организма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тонких канала проводят мочу от почек к мочевому пузырю, используя мышечные сокращения для перистальтического движения жидкости.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транспортные пути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временно хранит образующуюся мочу и может растягиваться, позволяя контролировать момент её выхода из организма.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— резервуар для мочи
</a:t>
            </a:r>
            <a:endParaRPr lang="en-US" sz="1082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Трубка, по которой моча покидает тело. У мальчиков выполняет и дополнительную функцию — выведение спермы.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 — канал для выведения мочи
</a:t>
            </a:r>
            <a:endParaRPr lang="en-US" sz="10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отфильтровывают большую часть плазмы, сохраняя только около 1,5 литров мочи, регулируя баланс воды и солей.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6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 литров
</a:t>
            </a:r>
            <a:endParaRPr lang="en-US" sz="606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плазмы крови фильтруется почками ежедневно для образования мочи.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 по физиологии человека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нефрона и этапы его работы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клубочке кровь под давлением проходит через капилляры, где формируется первичная моча, содержащая воду и растворённые вещества.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Почечный клубочек — место фильтрации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вода, глюкоза и ионы активно возвращаются в кровь, а остальные вещества проходят к образованию окончательной мочи.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Извитые канальцы — переработка и реабсорбция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Обертывает клубочек и собирает первичную мочу, направляя её в систему канальцев для дальнейшей обработки.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Боумена — ловушка для фильтрата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мочеточников и мочевого пузыря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имеют длину 25–30 см и проводят мочу от почек к пузырю за счёт перистальтических сокращений мышц стенок.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способен расширяться, удерживая до 500 мл жидкости, что позволяет контролировать позывы к мочеиспусканию.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временное накопление мочи, регулируя её выход через механизм сокращения мышц сфинктера.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уретры у мальчиков и девочек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уретра длиной 18–20 см, проходит через пенис, выполняя функции выведения мочи и спермы.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уретра значительно короче — около 3–4 см, что увеличивает риск инфекций мочевыводящих путей.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уретра у девочек требует особой гигиены для снижения вероятности распространения бактерий.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 обеспечивает выведение мочи из организма, и её анатомические различия влияют на профилактические 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мочи через выделительную систему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фильтрации и выведения мочи согласно анатомии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объём выделяемой мочи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мочи повышается при увеличении физической активности и после приёма жидкости днём.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медицинские руководства по нефрологии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максимальную продукцию мочи в дневное время, что связано с активным образом жизни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мочи и его значение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моче присутствуют мочевина, соли, креатинин и аммиак. Обнаружение белка или глюкозы может указывать на заболевание почек или диабет.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вещества — продукты обмена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95% моча состоит из воды, что позволяет эффективно выводить растворённые вещества и поддерживать водный баланс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мочи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Почки: поддержание стабильности внутренней среды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кислотно-щелочной баланс крови, удаляя лишние ионы водорода или удерживая бикарбонат для сохранения устойчивых условий жизнедеятельности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контролируют уровень натрия, калия и кальция, что важно для нормальной работы сердца, мышц и передачи нервных импульсов.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участвуют в управлении кровяным давлением, выделяя ренин — гормон, влияющий на сокращение сосудов и объём крови.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75582"/>
            <a:ext cx="3765900" cy="2215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различных напитков на образование мочи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напитки по-разному влияют на объём и состав мочи, что отражается на нагрузке на почки и общем состоянии организма.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потребляемого напитка существенно влияет на объём мочи и работу почек.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клинических наблюдений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жидкости: последствия обезвоживания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обмен веществ и выводит токсины. При недостатке жидкости концентрация мочи увеличивается, что затрудняет работу почек и приводит к усталости и головной боли.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важна для организма?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вызывает сухость во рту, снижение работоспособности и повышенную утомляемость. В тяжёлых случаях могут появиться судороги из-за нехватки электролитов.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обезвоживания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мочевых путей проявляются частыми, болезненными позывами к мочеиспусканию и требуют своевременного лечения.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сопровождается жжением и изменением цвета мочи, что сигнализирует о воспалительном процессе в мочевом пузыре.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 вызывает боли в пояснице, повышение температуры и общее ухудшение самочувствия, требуя медицинского вмешательства.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Мочекаменная болезнь вызывает острые боли при прохождении камней и требует диагностики для выбора лечения.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заболевания: симптомы и риски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Пиелонефрит: факторы риска и профилактика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проникать в почки, вызывая воспаление. Особую угрозу представляют хронические инфекции и несвоевременное лечение воспалений мочеполовых органов.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инфекций в развитии пиелонефрита
</a:t>
            </a:r>
            <a:endParaRPr lang="en-US" sz="1214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снижает иммунитет и способствует развитию воспалительных процессов в почках, особенно у подростков, ведущих активный образ жизни на улице в холодное время.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переохлаждения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воды, соблюдение личной гигиены, своевременное лечение простуды и инфекций помогают избежать пиелонефрита и поддержать здоровье почек.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её роль в профилактике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и смена нижнего белья препятствуют размножению бактерий, что снижает риск инфекций мочевыделительной системы.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следует задерживать мочеиспускание и пренебрегать питьевым режимом, чтобы мочевыделительная система функционировала правильно.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собственных гигиенических средств исключает передачу микробов и сохраняет здоровье слизистых оболочек.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показателей анализа мочи у подростков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мочи показывают состояние здоровья и помогают обнаружить ранние признаки заболеваний.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 клинической лаборатории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 норм указывают на возможные патологии мочевыделительной системы.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почек и всей системы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кровообращение и способствуют поддержанию нормальной работы почек.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овощами и сниженным содержанием соли помогает предотвратить образование камней и поддерживать водно-солевой баланс.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лечение инфекций предотвращает их распространение и развитие осложнений в мочевыделительной системе.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частое употребление сладких напитков увеличивают нагрузку на почки и повышают риск возникновения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Познавательные факты о мочевыделительной системе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всю кровь организма более 300 раз в сутки, эффективно удаляя отходы и сохраняя полезные вещества, что обеспечивает стабильность внутренней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фильтрация крови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выделяют очень концентрированную мочу, позволяющую им обходиться без воды до двух недель, приспосабливаясь к жаркому пустынному климату.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животных к воде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канальцев всех нефронов достигает примерно 100 километров, что говорит о высокой сложности и эффективности почечного аппарата.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канальцев нефронов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здоровья мочевыделительной системы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мочевыделительной системы важно для очищения организма и предотвращения заболеваний. Соблюдение питьевого режима, личной гигиены и активного образа жизни обеспечивает её нормальное функционирование.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2026-05-08T23:23:14Z</dcterms:created>
  <dcterms:modified xsi:type="dcterms:W3CDTF">2026-05-08T23:23:14Z</dcterms:modified>
</cp:coreProperties>
</file>